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38"/>
  </p:notesMasterIdLst>
  <p:sldIdLst>
    <p:sldId id="256" r:id="rId2"/>
    <p:sldId id="258" r:id="rId3"/>
    <p:sldId id="315" r:id="rId4"/>
    <p:sldId id="314" r:id="rId5"/>
    <p:sldId id="328" r:id="rId6"/>
    <p:sldId id="332" r:id="rId7"/>
    <p:sldId id="331" r:id="rId8"/>
    <p:sldId id="329" r:id="rId9"/>
    <p:sldId id="337" r:id="rId10"/>
    <p:sldId id="336" r:id="rId11"/>
    <p:sldId id="323" r:id="rId12"/>
    <p:sldId id="338" r:id="rId13"/>
    <p:sldId id="339" r:id="rId14"/>
    <p:sldId id="340" r:id="rId15"/>
    <p:sldId id="350" r:id="rId16"/>
    <p:sldId id="341" r:id="rId17"/>
    <p:sldId id="351" r:id="rId18"/>
    <p:sldId id="343" r:id="rId19"/>
    <p:sldId id="342" r:id="rId20"/>
    <p:sldId id="352" r:id="rId21"/>
    <p:sldId id="346" r:id="rId22"/>
    <p:sldId id="318" r:id="rId23"/>
    <p:sldId id="277" r:id="rId24"/>
    <p:sldId id="316" r:id="rId25"/>
    <p:sldId id="320" r:id="rId26"/>
    <p:sldId id="313" r:id="rId27"/>
    <p:sldId id="321" r:id="rId28"/>
    <p:sldId id="344" r:id="rId29"/>
    <p:sldId id="324" r:id="rId30"/>
    <p:sldId id="327" r:id="rId31"/>
    <p:sldId id="325" r:id="rId32"/>
    <p:sldId id="288" r:id="rId33"/>
    <p:sldId id="326" r:id="rId34"/>
    <p:sldId id="345" r:id="rId35"/>
    <p:sldId id="353" r:id="rId36"/>
    <p:sldId id="354" r:id="rId3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mbria Math" panose="02040503050406030204" pitchFamily="18" charset="0"/>
      <p:regular r:id="rId43"/>
    </p:embeddedFont>
    <p:embeddedFont>
      <p:font typeface="Fira Sans Extra Condensed Medium" panose="020B0604020202020204" charset="0"/>
      <p:regular r:id="rId44"/>
      <p:bold r:id="rId45"/>
      <p:italic r:id="rId46"/>
      <p:boldItalic r:id="rId47"/>
    </p:embeddedFont>
    <p:embeddedFont>
      <p:font typeface="Lora" pitchFamily="2" charset="0"/>
      <p:regular r:id="rId48"/>
      <p:bold r:id="rId49"/>
      <p:italic r:id="rId50"/>
      <p:boldItalic r:id="rId51"/>
    </p:embeddedFont>
    <p:embeddedFont>
      <p:font typeface="Nunito" pitchFamily="2" charset="0"/>
      <p:regular r:id="rId52"/>
      <p:bold r:id="rId53"/>
      <p:italic r:id="rId54"/>
      <p:boldItalic r:id="rId55"/>
    </p:embeddedFont>
    <p:embeddedFont>
      <p:font typeface="Roboto" panose="02000000000000000000" pitchFamily="2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B0AA"/>
    <a:srgbClr val="61818F"/>
    <a:srgbClr val="00CC99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D7134D-0801-4FF3-9692-95BEF83F3620}" v="11" dt="2023-04-20T08:58:44.405"/>
  </p1510:revLst>
</p1510:revInfo>
</file>

<file path=ppt/tableStyles.xml><?xml version="1.0" encoding="utf-8"?>
<a:tblStyleLst xmlns:a="http://schemas.openxmlformats.org/drawingml/2006/main" def="{2890D914-7478-4329-9DFC-A0DD6F333BE7}">
  <a:tblStyle styleId="{2890D914-7478-4329-9DFC-A0DD6F333B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6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C7FF91-2E1D-4B5F-AD1E-4DFC72570A32}" type="doc">
      <dgm:prSet loTypeId="urn:microsoft.com/office/officeart/2008/layout/AlternatingHexagons" loCatId="list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IN"/>
        </a:p>
      </dgm:t>
    </dgm:pt>
    <dgm:pt modelId="{7509A3D2-14B4-4F36-8076-19E1049CCB69}">
      <dgm:prSet phldrT="[Text]" custT="1"/>
      <dgm:spPr/>
      <dgm:t>
        <a:bodyPr/>
        <a:lstStyle/>
        <a:p>
          <a:r>
            <a:rPr lang="en-IN" sz="1400" dirty="0">
              <a:latin typeface="Lora" pitchFamily="2" charset="0"/>
            </a:rPr>
            <a:t>ESS=0</a:t>
          </a:r>
          <a:endParaRPr lang="en-IN" sz="1200" dirty="0">
            <a:latin typeface="Lora" pitchFamily="2" charset="0"/>
          </a:endParaRPr>
        </a:p>
      </dgm:t>
    </dgm:pt>
    <dgm:pt modelId="{E8DD4E0B-A8C5-496A-872A-C62DEC9E5FFF}" type="sibTrans" cxnId="{F37EC428-BE8A-4BB2-A1B4-A0C6792CFBD9}">
      <dgm:prSet/>
      <dgm:spPr/>
      <dgm:t>
        <a:bodyPr/>
        <a:lstStyle/>
        <a:p>
          <a:endParaRPr lang="en-IN"/>
        </a:p>
      </dgm:t>
    </dgm:pt>
    <dgm:pt modelId="{21E6DEF9-D228-453A-AFEC-ED1AE3F266EF}" type="parTrans" cxnId="{F37EC428-BE8A-4BB2-A1B4-A0C6792CFBD9}">
      <dgm:prSet/>
      <dgm:spPr/>
      <dgm:t>
        <a:bodyPr/>
        <a:lstStyle/>
        <a:p>
          <a:endParaRPr lang="en-IN"/>
        </a:p>
      </dgm:t>
    </dgm:pt>
    <dgm:pt modelId="{F5D7A8A0-D64E-4555-A485-C2B63286E67D}">
      <dgm:prSet phldrT="[Text]" phldr="1"/>
      <dgm:spPr/>
      <dgm:t>
        <a:bodyPr/>
        <a:lstStyle/>
        <a:p>
          <a:endParaRPr lang="en-IN" dirty="0"/>
        </a:p>
      </dgm:t>
    </dgm:pt>
    <dgm:pt modelId="{6F77FD32-764B-4D71-9C45-E806F518EAEC}" type="sibTrans" cxnId="{A44EA57E-7500-46C0-8E97-85CF066C1CC1}">
      <dgm:prSet/>
      <dgm:spPr/>
      <dgm:t>
        <a:bodyPr/>
        <a:lstStyle/>
        <a:p>
          <a:endParaRPr lang="en-IN"/>
        </a:p>
      </dgm:t>
    </dgm:pt>
    <dgm:pt modelId="{D34BD290-88B6-46C9-8FF6-424DBCF656C4}" type="parTrans" cxnId="{A44EA57E-7500-46C0-8E97-85CF066C1CC1}">
      <dgm:prSet/>
      <dgm:spPr/>
      <dgm:t>
        <a:bodyPr/>
        <a:lstStyle/>
        <a:p>
          <a:endParaRPr lang="en-IN"/>
        </a:p>
      </dgm:t>
    </dgm:pt>
    <dgm:pt modelId="{6B703996-26CD-4FE8-89CD-231A354EE295}">
      <dgm:prSet phldrT="[Text]" custT="1"/>
      <dgm:spPr/>
      <dgm:t>
        <a:bodyPr/>
        <a:lstStyle/>
        <a:p>
          <a:r>
            <a:rPr lang="en-IN" sz="1400" dirty="0">
              <a:latin typeface="Lora" pitchFamily="2" charset="0"/>
            </a:rPr>
            <a:t>A037</a:t>
          </a:r>
        </a:p>
        <a:p>
          <a:r>
            <a:rPr lang="en-IN" sz="1400" dirty="0">
              <a:latin typeface="Lora" pitchFamily="2" charset="0"/>
            </a:rPr>
            <a:t>A043</a:t>
          </a:r>
        </a:p>
      </dgm:t>
    </dgm:pt>
    <dgm:pt modelId="{9D6BD25F-EEEC-46D6-A1B9-D4364E415F50}" type="sibTrans" cxnId="{04360338-97CE-49DF-922B-4E6BAECC171B}">
      <dgm:prSet/>
      <dgm:spPr/>
      <dgm:t>
        <a:bodyPr/>
        <a:lstStyle/>
        <a:p>
          <a:endParaRPr lang="en-IN"/>
        </a:p>
      </dgm:t>
    </dgm:pt>
    <dgm:pt modelId="{D19F25C1-0771-446C-9FC7-7788D287FD66}" type="parTrans" cxnId="{04360338-97CE-49DF-922B-4E6BAECC171B}">
      <dgm:prSet/>
      <dgm:spPr/>
      <dgm:t>
        <a:bodyPr/>
        <a:lstStyle/>
        <a:p>
          <a:endParaRPr lang="en-IN"/>
        </a:p>
      </dgm:t>
    </dgm:pt>
    <dgm:pt modelId="{238B40C1-C5F9-4C81-98BC-F593D8B6747C}">
      <dgm:prSet phldrT="[Text]" custT="1"/>
      <dgm:spPr/>
      <dgm:t>
        <a:bodyPr/>
        <a:lstStyle/>
        <a:p>
          <a:endParaRPr lang="en-IN" sz="1600" dirty="0"/>
        </a:p>
      </dgm:t>
    </dgm:pt>
    <dgm:pt modelId="{5FD31CAA-AC84-4B26-BCAB-6F9FE6A4EED4}" type="sibTrans" cxnId="{926F9ED1-FC0F-4394-8AAA-6B3462F5A9E3}">
      <dgm:prSet/>
      <dgm:spPr/>
      <dgm:t>
        <a:bodyPr/>
        <a:lstStyle/>
        <a:p>
          <a:endParaRPr lang="en-IN"/>
        </a:p>
      </dgm:t>
    </dgm:pt>
    <dgm:pt modelId="{579FD50A-98FE-4702-A3B0-67CBFC78DD4D}" type="parTrans" cxnId="{926F9ED1-FC0F-4394-8AAA-6B3462F5A9E3}">
      <dgm:prSet/>
      <dgm:spPr/>
      <dgm:t>
        <a:bodyPr/>
        <a:lstStyle/>
        <a:p>
          <a:endParaRPr lang="en-IN"/>
        </a:p>
      </dgm:t>
    </dgm:pt>
    <dgm:pt modelId="{AB557058-132A-4B0F-89E3-036800A7AFEB}" type="pres">
      <dgm:prSet presAssocID="{E1C7FF91-2E1D-4B5F-AD1E-4DFC72570A32}" presName="Name0" presStyleCnt="0">
        <dgm:presLayoutVars>
          <dgm:chMax/>
          <dgm:chPref/>
          <dgm:dir/>
          <dgm:animLvl val="lvl"/>
        </dgm:presLayoutVars>
      </dgm:prSet>
      <dgm:spPr/>
    </dgm:pt>
    <dgm:pt modelId="{F30F968B-289A-4D63-BE63-6F73ABE73888}" type="pres">
      <dgm:prSet presAssocID="{238B40C1-C5F9-4C81-98BC-F593D8B6747C}" presName="composite" presStyleCnt="0"/>
      <dgm:spPr/>
    </dgm:pt>
    <dgm:pt modelId="{DAF31D58-9A46-40DA-91F5-5883D655B844}" type="pres">
      <dgm:prSet presAssocID="{238B40C1-C5F9-4C81-98BC-F593D8B6747C}" presName="Parent1" presStyleLbl="node1" presStyleIdx="0" presStyleCnt="6" custLinFactNeighborX="-1935" custLinFactNeighborY="119">
        <dgm:presLayoutVars>
          <dgm:chMax val="1"/>
          <dgm:chPref val="1"/>
          <dgm:bulletEnabled val="1"/>
        </dgm:presLayoutVars>
      </dgm:prSet>
      <dgm:spPr/>
    </dgm:pt>
    <dgm:pt modelId="{326C3812-73A5-4D3E-A3FE-FF4579914E77}" type="pres">
      <dgm:prSet presAssocID="{238B40C1-C5F9-4C81-98BC-F593D8B6747C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C65819AA-D913-49C4-87AA-0365DE651306}" type="pres">
      <dgm:prSet presAssocID="{238B40C1-C5F9-4C81-98BC-F593D8B6747C}" presName="BalanceSpacing" presStyleCnt="0"/>
      <dgm:spPr/>
    </dgm:pt>
    <dgm:pt modelId="{7FFAF1D9-B0D2-45B6-8217-08371A1B33F0}" type="pres">
      <dgm:prSet presAssocID="{238B40C1-C5F9-4C81-98BC-F593D8B6747C}" presName="BalanceSpacing1" presStyleCnt="0"/>
      <dgm:spPr/>
    </dgm:pt>
    <dgm:pt modelId="{A35D17A2-6037-4DA3-AA67-399B038E285C}" type="pres">
      <dgm:prSet presAssocID="{5FD31CAA-AC84-4B26-BCAB-6F9FE6A4EED4}" presName="Accent1Text" presStyleLbl="node1" presStyleIdx="1" presStyleCnt="6" custLinFactNeighborY="0"/>
      <dgm:spPr/>
    </dgm:pt>
    <dgm:pt modelId="{8F6D315B-397E-4268-AB9B-4D0D32219965}" type="pres">
      <dgm:prSet presAssocID="{5FD31CAA-AC84-4B26-BCAB-6F9FE6A4EED4}" presName="spaceBetweenRectangles" presStyleCnt="0"/>
      <dgm:spPr/>
    </dgm:pt>
    <dgm:pt modelId="{D9B1C5B8-0D43-4E5E-BB9A-CFFE02AFD8C2}" type="pres">
      <dgm:prSet presAssocID="{7509A3D2-14B4-4F36-8076-19E1049CCB69}" presName="composite" presStyleCnt="0"/>
      <dgm:spPr/>
    </dgm:pt>
    <dgm:pt modelId="{26F138F3-7BF3-447D-8748-79594CF1F3D6}" type="pres">
      <dgm:prSet presAssocID="{7509A3D2-14B4-4F36-8076-19E1049CCB69}" presName="Parent1" presStyleLbl="node1" presStyleIdx="2" presStyleCnt="6" custLinFactNeighborX="709" custLinFactNeighborY="0">
        <dgm:presLayoutVars>
          <dgm:chMax val="1"/>
          <dgm:chPref val="1"/>
          <dgm:bulletEnabled val="1"/>
        </dgm:presLayoutVars>
      </dgm:prSet>
      <dgm:spPr/>
    </dgm:pt>
    <dgm:pt modelId="{61D57724-4ADC-4300-A51D-CFA7B706E70D}" type="pres">
      <dgm:prSet presAssocID="{7509A3D2-14B4-4F36-8076-19E1049CCB69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0D467A8F-7889-4230-AF64-54CF54A15BBB}" type="pres">
      <dgm:prSet presAssocID="{7509A3D2-14B4-4F36-8076-19E1049CCB69}" presName="BalanceSpacing" presStyleCnt="0"/>
      <dgm:spPr/>
    </dgm:pt>
    <dgm:pt modelId="{0B8FB2A6-20A5-4F84-AAE6-81E81BEF963A}" type="pres">
      <dgm:prSet presAssocID="{7509A3D2-14B4-4F36-8076-19E1049CCB69}" presName="BalanceSpacing1" presStyleCnt="0"/>
      <dgm:spPr/>
    </dgm:pt>
    <dgm:pt modelId="{9F582B07-DB40-429F-B2D8-4B5EE7AD0D71}" type="pres">
      <dgm:prSet presAssocID="{E8DD4E0B-A8C5-496A-872A-C62DEC9E5FFF}" presName="Accent1Text" presStyleLbl="node1" presStyleIdx="3" presStyleCnt="6" custLinFactX="-100000" custLinFactNeighborX="-113508" custLinFactNeighborY="-442"/>
      <dgm:spPr/>
    </dgm:pt>
    <dgm:pt modelId="{750D7685-9803-4956-B68C-FCD2028F1DB1}" type="pres">
      <dgm:prSet presAssocID="{E8DD4E0B-A8C5-496A-872A-C62DEC9E5FFF}" presName="spaceBetweenRectangles" presStyleCnt="0"/>
      <dgm:spPr/>
    </dgm:pt>
    <dgm:pt modelId="{3056FF03-2541-458F-A956-A4788130C935}" type="pres">
      <dgm:prSet presAssocID="{6B703996-26CD-4FE8-89CD-231A354EE295}" presName="composite" presStyleCnt="0"/>
      <dgm:spPr/>
    </dgm:pt>
    <dgm:pt modelId="{94BE8D25-EE32-4AF9-97AF-ED883C3DC8D7}" type="pres">
      <dgm:prSet presAssocID="{6B703996-26CD-4FE8-89CD-231A354EE295}" presName="Parent1" presStyleLbl="node1" presStyleIdx="4" presStyleCnt="6" custLinFactNeighborX="3331" custLinFactNeighborY="-1510">
        <dgm:presLayoutVars>
          <dgm:chMax val="1"/>
          <dgm:chPref val="1"/>
          <dgm:bulletEnabled val="1"/>
        </dgm:presLayoutVars>
      </dgm:prSet>
      <dgm:spPr/>
    </dgm:pt>
    <dgm:pt modelId="{76CF8441-A061-4070-8041-B2E92D5ABFAD}" type="pres">
      <dgm:prSet presAssocID="{6B703996-26CD-4FE8-89CD-231A354EE295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AB17038C-9D00-4E26-9F73-84E4B7CD1D8D}" type="pres">
      <dgm:prSet presAssocID="{6B703996-26CD-4FE8-89CD-231A354EE295}" presName="BalanceSpacing" presStyleCnt="0"/>
      <dgm:spPr/>
    </dgm:pt>
    <dgm:pt modelId="{434D4B37-7337-4DF9-A9A7-EA4388127EE9}" type="pres">
      <dgm:prSet presAssocID="{6B703996-26CD-4FE8-89CD-231A354EE295}" presName="BalanceSpacing1" presStyleCnt="0"/>
      <dgm:spPr/>
    </dgm:pt>
    <dgm:pt modelId="{77657D13-D732-4000-83A1-75DF80D09362}" type="pres">
      <dgm:prSet presAssocID="{9D6BD25F-EEEC-46D6-A1B9-D4364E415F50}" presName="Accent1Text" presStyleLbl="node1" presStyleIdx="5" presStyleCnt="6" custLinFactNeighborX="2061" custLinFactNeighborY="1894"/>
      <dgm:spPr/>
    </dgm:pt>
  </dgm:ptLst>
  <dgm:cxnLst>
    <dgm:cxn modelId="{DAE9C505-8849-4826-994D-03D1DE21EB6E}" type="presOf" srcId="{E8DD4E0B-A8C5-496A-872A-C62DEC9E5FFF}" destId="{9F582B07-DB40-429F-B2D8-4B5EE7AD0D71}" srcOrd="0" destOrd="0" presId="urn:microsoft.com/office/officeart/2008/layout/AlternatingHexagons"/>
    <dgm:cxn modelId="{07D1D307-A2E0-484F-A641-DBED2CAD49E9}" type="presOf" srcId="{E1C7FF91-2E1D-4B5F-AD1E-4DFC72570A32}" destId="{AB557058-132A-4B0F-89E3-036800A7AFEB}" srcOrd="0" destOrd="0" presId="urn:microsoft.com/office/officeart/2008/layout/AlternatingHexagons"/>
    <dgm:cxn modelId="{F37EC428-BE8A-4BB2-A1B4-A0C6792CFBD9}" srcId="{E1C7FF91-2E1D-4B5F-AD1E-4DFC72570A32}" destId="{7509A3D2-14B4-4F36-8076-19E1049CCB69}" srcOrd="1" destOrd="0" parTransId="{21E6DEF9-D228-453A-AFEC-ED1AE3F266EF}" sibTransId="{E8DD4E0B-A8C5-496A-872A-C62DEC9E5FFF}"/>
    <dgm:cxn modelId="{04360338-97CE-49DF-922B-4E6BAECC171B}" srcId="{E1C7FF91-2E1D-4B5F-AD1E-4DFC72570A32}" destId="{6B703996-26CD-4FE8-89CD-231A354EE295}" srcOrd="2" destOrd="0" parTransId="{D19F25C1-0771-446C-9FC7-7788D287FD66}" sibTransId="{9D6BD25F-EEEC-46D6-A1B9-D4364E415F50}"/>
    <dgm:cxn modelId="{24244239-1D9D-47BA-892B-032A35394878}" type="presOf" srcId="{238B40C1-C5F9-4C81-98BC-F593D8B6747C}" destId="{DAF31D58-9A46-40DA-91F5-5883D655B844}" srcOrd="0" destOrd="0" presId="urn:microsoft.com/office/officeart/2008/layout/AlternatingHexagons"/>
    <dgm:cxn modelId="{0C33CF3A-4093-46A1-92B4-5A3870230B6D}" type="presOf" srcId="{6B703996-26CD-4FE8-89CD-231A354EE295}" destId="{94BE8D25-EE32-4AF9-97AF-ED883C3DC8D7}" srcOrd="0" destOrd="0" presId="urn:microsoft.com/office/officeart/2008/layout/AlternatingHexagons"/>
    <dgm:cxn modelId="{83C3D446-1F5F-4BE7-9860-B183B04AF275}" type="presOf" srcId="{F5D7A8A0-D64E-4555-A485-C2B63286E67D}" destId="{61D57724-4ADC-4300-A51D-CFA7B706E70D}" srcOrd="0" destOrd="0" presId="urn:microsoft.com/office/officeart/2008/layout/AlternatingHexagons"/>
    <dgm:cxn modelId="{75BCDC59-A7B2-44E7-B9AB-FC2068592F2F}" type="presOf" srcId="{5FD31CAA-AC84-4B26-BCAB-6F9FE6A4EED4}" destId="{A35D17A2-6037-4DA3-AA67-399B038E285C}" srcOrd="0" destOrd="0" presId="urn:microsoft.com/office/officeart/2008/layout/AlternatingHexagons"/>
    <dgm:cxn modelId="{A44EA57E-7500-46C0-8E97-85CF066C1CC1}" srcId="{7509A3D2-14B4-4F36-8076-19E1049CCB69}" destId="{F5D7A8A0-D64E-4555-A485-C2B63286E67D}" srcOrd="0" destOrd="0" parTransId="{D34BD290-88B6-46C9-8FF6-424DBCF656C4}" sibTransId="{6F77FD32-764B-4D71-9C45-E806F518EAEC}"/>
    <dgm:cxn modelId="{72DA9DA1-1ACC-4C99-B1F3-36B77CCF0493}" type="presOf" srcId="{7509A3D2-14B4-4F36-8076-19E1049CCB69}" destId="{26F138F3-7BF3-447D-8748-79594CF1F3D6}" srcOrd="0" destOrd="0" presId="urn:microsoft.com/office/officeart/2008/layout/AlternatingHexagons"/>
    <dgm:cxn modelId="{E17687B1-4926-4418-9087-8B6B33AA8C62}" type="presOf" srcId="{9D6BD25F-EEEC-46D6-A1B9-D4364E415F50}" destId="{77657D13-D732-4000-83A1-75DF80D09362}" srcOrd="0" destOrd="0" presId="urn:microsoft.com/office/officeart/2008/layout/AlternatingHexagons"/>
    <dgm:cxn modelId="{926F9ED1-FC0F-4394-8AAA-6B3462F5A9E3}" srcId="{E1C7FF91-2E1D-4B5F-AD1E-4DFC72570A32}" destId="{238B40C1-C5F9-4C81-98BC-F593D8B6747C}" srcOrd="0" destOrd="0" parTransId="{579FD50A-98FE-4702-A3B0-67CBFC78DD4D}" sibTransId="{5FD31CAA-AC84-4B26-BCAB-6F9FE6A4EED4}"/>
    <dgm:cxn modelId="{39BF03E0-873C-43F6-B42B-1A1B7EDF2BD6}" type="presParOf" srcId="{AB557058-132A-4B0F-89E3-036800A7AFEB}" destId="{F30F968B-289A-4D63-BE63-6F73ABE73888}" srcOrd="0" destOrd="0" presId="urn:microsoft.com/office/officeart/2008/layout/AlternatingHexagons"/>
    <dgm:cxn modelId="{AD97FD19-030E-45E8-836A-AED3AD478A9B}" type="presParOf" srcId="{F30F968B-289A-4D63-BE63-6F73ABE73888}" destId="{DAF31D58-9A46-40DA-91F5-5883D655B844}" srcOrd="0" destOrd="0" presId="urn:microsoft.com/office/officeart/2008/layout/AlternatingHexagons"/>
    <dgm:cxn modelId="{2D7D2B5C-8B18-456E-975F-1522A1CE4CE4}" type="presParOf" srcId="{F30F968B-289A-4D63-BE63-6F73ABE73888}" destId="{326C3812-73A5-4D3E-A3FE-FF4579914E77}" srcOrd="1" destOrd="0" presId="urn:microsoft.com/office/officeart/2008/layout/AlternatingHexagons"/>
    <dgm:cxn modelId="{60FD263D-38B1-456B-A962-F714BF4BCEEB}" type="presParOf" srcId="{F30F968B-289A-4D63-BE63-6F73ABE73888}" destId="{C65819AA-D913-49C4-87AA-0365DE651306}" srcOrd="2" destOrd="0" presId="urn:microsoft.com/office/officeart/2008/layout/AlternatingHexagons"/>
    <dgm:cxn modelId="{F86426D7-2732-4A08-ACAA-E5EF3A48F05A}" type="presParOf" srcId="{F30F968B-289A-4D63-BE63-6F73ABE73888}" destId="{7FFAF1D9-B0D2-45B6-8217-08371A1B33F0}" srcOrd="3" destOrd="0" presId="urn:microsoft.com/office/officeart/2008/layout/AlternatingHexagons"/>
    <dgm:cxn modelId="{2D640D91-B8F1-45C0-8538-7CA9FCBD98F1}" type="presParOf" srcId="{F30F968B-289A-4D63-BE63-6F73ABE73888}" destId="{A35D17A2-6037-4DA3-AA67-399B038E285C}" srcOrd="4" destOrd="0" presId="urn:microsoft.com/office/officeart/2008/layout/AlternatingHexagons"/>
    <dgm:cxn modelId="{469BAE4F-9D72-4CAC-835C-71C290A90095}" type="presParOf" srcId="{AB557058-132A-4B0F-89E3-036800A7AFEB}" destId="{8F6D315B-397E-4268-AB9B-4D0D32219965}" srcOrd="1" destOrd="0" presId="urn:microsoft.com/office/officeart/2008/layout/AlternatingHexagons"/>
    <dgm:cxn modelId="{20A6A4B5-81BB-4AE2-BF92-47F2C71A0EAF}" type="presParOf" srcId="{AB557058-132A-4B0F-89E3-036800A7AFEB}" destId="{D9B1C5B8-0D43-4E5E-BB9A-CFFE02AFD8C2}" srcOrd="2" destOrd="0" presId="urn:microsoft.com/office/officeart/2008/layout/AlternatingHexagons"/>
    <dgm:cxn modelId="{8AEC6C48-24E7-4CBA-89A6-3BDAC4795F0D}" type="presParOf" srcId="{D9B1C5B8-0D43-4E5E-BB9A-CFFE02AFD8C2}" destId="{26F138F3-7BF3-447D-8748-79594CF1F3D6}" srcOrd="0" destOrd="0" presId="urn:microsoft.com/office/officeart/2008/layout/AlternatingHexagons"/>
    <dgm:cxn modelId="{30FCDB13-A1FD-4430-A5F0-C10EF8BEBE70}" type="presParOf" srcId="{D9B1C5B8-0D43-4E5E-BB9A-CFFE02AFD8C2}" destId="{61D57724-4ADC-4300-A51D-CFA7B706E70D}" srcOrd="1" destOrd="0" presId="urn:microsoft.com/office/officeart/2008/layout/AlternatingHexagons"/>
    <dgm:cxn modelId="{028EF980-5DD7-4AFB-9462-0D52ED9DAF5D}" type="presParOf" srcId="{D9B1C5B8-0D43-4E5E-BB9A-CFFE02AFD8C2}" destId="{0D467A8F-7889-4230-AF64-54CF54A15BBB}" srcOrd="2" destOrd="0" presId="urn:microsoft.com/office/officeart/2008/layout/AlternatingHexagons"/>
    <dgm:cxn modelId="{3EC461EE-D196-4D5C-A1CB-780F78D22472}" type="presParOf" srcId="{D9B1C5B8-0D43-4E5E-BB9A-CFFE02AFD8C2}" destId="{0B8FB2A6-20A5-4F84-AAE6-81E81BEF963A}" srcOrd="3" destOrd="0" presId="urn:microsoft.com/office/officeart/2008/layout/AlternatingHexagons"/>
    <dgm:cxn modelId="{A098E47E-8711-4725-A79A-BB7D53CC79C3}" type="presParOf" srcId="{D9B1C5B8-0D43-4E5E-BB9A-CFFE02AFD8C2}" destId="{9F582B07-DB40-429F-B2D8-4B5EE7AD0D71}" srcOrd="4" destOrd="0" presId="urn:microsoft.com/office/officeart/2008/layout/AlternatingHexagons"/>
    <dgm:cxn modelId="{35F01174-9FB8-486C-9255-BED5229F6939}" type="presParOf" srcId="{AB557058-132A-4B0F-89E3-036800A7AFEB}" destId="{750D7685-9803-4956-B68C-FCD2028F1DB1}" srcOrd="3" destOrd="0" presId="urn:microsoft.com/office/officeart/2008/layout/AlternatingHexagons"/>
    <dgm:cxn modelId="{1CE7F371-4D42-46D1-9442-55F421081EA8}" type="presParOf" srcId="{AB557058-132A-4B0F-89E3-036800A7AFEB}" destId="{3056FF03-2541-458F-A956-A4788130C935}" srcOrd="4" destOrd="0" presId="urn:microsoft.com/office/officeart/2008/layout/AlternatingHexagons"/>
    <dgm:cxn modelId="{C23FE170-E5F0-4F0B-8B5D-D8CDF6D05701}" type="presParOf" srcId="{3056FF03-2541-458F-A956-A4788130C935}" destId="{94BE8D25-EE32-4AF9-97AF-ED883C3DC8D7}" srcOrd="0" destOrd="0" presId="urn:microsoft.com/office/officeart/2008/layout/AlternatingHexagons"/>
    <dgm:cxn modelId="{28730D94-ACF0-4308-B274-7F883184F88B}" type="presParOf" srcId="{3056FF03-2541-458F-A956-A4788130C935}" destId="{76CF8441-A061-4070-8041-B2E92D5ABFAD}" srcOrd="1" destOrd="0" presId="urn:microsoft.com/office/officeart/2008/layout/AlternatingHexagons"/>
    <dgm:cxn modelId="{2E4B02FA-25D6-4DF6-829A-B38066EE0A3E}" type="presParOf" srcId="{3056FF03-2541-458F-A956-A4788130C935}" destId="{AB17038C-9D00-4E26-9F73-84E4B7CD1D8D}" srcOrd="2" destOrd="0" presId="urn:microsoft.com/office/officeart/2008/layout/AlternatingHexagons"/>
    <dgm:cxn modelId="{7F36B774-86B8-4CF5-8A6F-5C2358C7F901}" type="presParOf" srcId="{3056FF03-2541-458F-A956-A4788130C935}" destId="{434D4B37-7337-4DF9-A9A7-EA4388127EE9}" srcOrd="3" destOrd="0" presId="urn:microsoft.com/office/officeart/2008/layout/AlternatingHexagons"/>
    <dgm:cxn modelId="{640AA760-6205-4F48-A52B-5B7C54014261}" type="presParOf" srcId="{3056FF03-2541-458F-A956-A4788130C935}" destId="{77657D13-D732-4000-83A1-75DF80D09362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823305-A7D5-43AB-92D2-806746FB46CB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88FF399-A4AF-48CF-BEBD-12F4C77454D3}">
      <dgm:prSet phldrT="[Text]" phldr="1"/>
      <dgm:spPr/>
      <dgm:t>
        <a:bodyPr/>
        <a:lstStyle/>
        <a:p>
          <a:endParaRPr lang="en-IN" dirty="0"/>
        </a:p>
      </dgm:t>
    </dgm:pt>
    <dgm:pt modelId="{92A1CD49-4EB2-4CF7-9EDD-151DF0A4A3B6}" type="sibTrans" cxnId="{319251BF-79D6-4792-AA54-C1CBF5CFA253}">
      <dgm:prSet/>
      <dgm:spPr/>
      <dgm:t>
        <a:bodyPr/>
        <a:lstStyle/>
        <a:p>
          <a:endParaRPr lang="en-IN"/>
        </a:p>
      </dgm:t>
    </dgm:pt>
    <dgm:pt modelId="{E8135844-2A55-488B-8FB2-B1E43DD927EF}" type="parTrans" cxnId="{319251BF-79D6-4792-AA54-C1CBF5CFA253}">
      <dgm:prSet/>
      <dgm:spPr/>
      <dgm:t>
        <a:bodyPr/>
        <a:lstStyle/>
        <a:p>
          <a:endParaRPr lang="en-IN"/>
        </a:p>
      </dgm:t>
    </dgm:pt>
    <dgm:pt modelId="{5BDE673E-B669-435F-8FD2-5DE9757B9A1F}" type="pres">
      <dgm:prSet presAssocID="{EF823305-A7D5-43AB-92D2-806746FB46CB}" presName="Name0" presStyleCnt="0">
        <dgm:presLayoutVars>
          <dgm:chMax/>
          <dgm:chPref/>
          <dgm:dir/>
          <dgm:animLvl val="lvl"/>
        </dgm:presLayoutVars>
      </dgm:prSet>
      <dgm:spPr/>
    </dgm:pt>
    <dgm:pt modelId="{B1030BFD-C27E-474B-9EA3-CE41A43F8B29}" type="pres">
      <dgm:prSet presAssocID="{988FF399-A4AF-48CF-BEBD-12F4C77454D3}" presName="composite" presStyleCnt="0"/>
      <dgm:spPr/>
    </dgm:pt>
    <dgm:pt modelId="{3E264F04-28FC-4243-B0FC-66C60CCE52C6}" type="pres">
      <dgm:prSet presAssocID="{988FF399-A4AF-48CF-BEBD-12F4C77454D3}" presName="Parent1" presStyleLbl="node1" presStyleIdx="0" presStyleCnt="2">
        <dgm:presLayoutVars>
          <dgm:chMax val="1"/>
          <dgm:chPref val="1"/>
          <dgm:bulletEnabled val="1"/>
        </dgm:presLayoutVars>
      </dgm:prSet>
      <dgm:spPr/>
    </dgm:pt>
    <dgm:pt modelId="{1E9C0673-55C5-4864-AE03-AC2A0AE2AAF7}" type="pres">
      <dgm:prSet presAssocID="{988FF399-A4AF-48CF-BEBD-12F4C77454D3}" presName="Childtext1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0F1FBFB0-B57E-4ED0-8830-CE2357B0E7B9}" type="pres">
      <dgm:prSet presAssocID="{988FF399-A4AF-48CF-BEBD-12F4C77454D3}" presName="BalanceSpacing" presStyleCnt="0"/>
      <dgm:spPr/>
    </dgm:pt>
    <dgm:pt modelId="{50090987-E3BC-4F33-9084-DAED8C85B014}" type="pres">
      <dgm:prSet presAssocID="{988FF399-A4AF-48CF-BEBD-12F4C77454D3}" presName="BalanceSpacing1" presStyleCnt="0"/>
      <dgm:spPr/>
    </dgm:pt>
    <dgm:pt modelId="{536EFF92-EC73-4379-A140-04546948DE71}" type="pres">
      <dgm:prSet presAssocID="{92A1CD49-4EB2-4CF7-9EDD-151DF0A4A3B6}" presName="Accent1Text" presStyleLbl="node1" presStyleIdx="1" presStyleCnt="2" custLinFactNeighborX="4879" custLinFactNeighborY="-926"/>
      <dgm:spPr/>
    </dgm:pt>
  </dgm:ptLst>
  <dgm:cxnLst>
    <dgm:cxn modelId="{B22F519B-DF89-4037-9451-78ABFCF8DD7E}" type="presOf" srcId="{92A1CD49-4EB2-4CF7-9EDD-151DF0A4A3B6}" destId="{536EFF92-EC73-4379-A140-04546948DE71}" srcOrd="0" destOrd="0" presId="urn:microsoft.com/office/officeart/2008/layout/AlternatingHexagons"/>
    <dgm:cxn modelId="{0EC55AB2-9A4A-4465-BBFE-4CE90D65587B}" type="presOf" srcId="{988FF399-A4AF-48CF-BEBD-12F4C77454D3}" destId="{3E264F04-28FC-4243-B0FC-66C60CCE52C6}" srcOrd="0" destOrd="0" presId="urn:microsoft.com/office/officeart/2008/layout/AlternatingHexagons"/>
    <dgm:cxn modelId="{319251BF-79D6-4792-AA54-C1CBF5CFA253}" srcId="{EF823305-A7D5-43AB-92D2-806746FB46CB}" destId="{988FF399-A4AF-48CF-BEBD-12F4C77454D3}" srcOrd="0" destOrd="0" parTransId="{E8135844-2A55-488B-8FB2-B1E43DD927EF}" sibTransId="{92A1CD49-4EB2-4CF7-9EDD-151DF0A4A3B6}"/>
    <dgm:cxn modelId="{BADA8AC4-6299-4A99-9D48-B5EED5C2DF94}" type="presOf" srcId="{EF823305-A7D5-43AB-92D2-806746FB46CB}" destId="{5BDE673E-B669-435F-8FD2-5DE9757B9A1F}" srcOrd="0" destOrd="0" presId="urn:microsoft.com/office/officeart/2008/layout/AlternatingHexagons"/>
    <dgm:cxn modelId="{DCCB6A5C-4F4B-4EF5-A28F-F28D4AC5FBF2}" type="presParOf" srcId="{5BDE673E-B669-435F-8FD2-5DE9757B9A1F}" destId="{B1030BFD-C27E-474B-9EA3-CE41A43F8B29}" srcOrd="0" destOrd="0" presId="urn:microsoft.com/office/officeart/2008/layout/AlternatingHexagons"/>
    <dgm:cxn modelId="{0C8903C3-857F-49C9-B519-88D5865FEB72}" type="presParOf" srcId="{B1030BFD-C27E-474B-9EA3-CE41A43F8B29}" destId="{3E264F04-28FC-4243-B0FC-66C60CCE52C6}" srcOrd="0" destOrd="0" presId="urn:microsoft.com/office/officeart/2008/layout/AlternatingHexagons"/>
    <dgm:cxn modelId="{428BEE4F-9AE1-49EC-8CA2-584ED0107046}" type="presParOf" srcId="{B1030BFD-C27E-474B-9EA3-CE41A43F8B29}" destId="{1E9C0673-55C5-4864-AE03-AC2A0AE2AAF7}" srcOrd="1" destOrd="0" presId="urn:microsoft.com/office/officeart/2008/layout/AlternatingHexagons"/>
    <dgm:cxn modelId="{1085F36A-96BA-4657-B280-C5519039AE38}" type="presParOf" srcId="{B1030BFD-C27E-474B-9EA3-CE41A43F8B29}" destId="{0F1FBFB0-B57E-4ED0-8830-CE2357B0E7B9}" srcOrd="2" destOrd="0" presId="urn:microsoft.com/office/officeart/2008/layout/AlternatingHexagons"/>
    <dgm:cxn modelId="{E6EE0947-F17E-4847-BB39-E711BA4BACA3}" type="presParOf" srcId="{B1030BFD-C27E-474B-9EA3-CE41A43F8B29}" destId="{50090987-E3BC-4F33-9084-DAED8C85B014}" srcOrd="3" destOrd="0" presId="urn:microsoft.com/office/officeart/2008/layout/AlternatingHexagons"/>
    <dgm:cxn modelId="{FDA45385-BAA8-4D40-A73A-68FC446E75CD}" type="presParOf" srcId="{B1030BFD-C27E-474B-9EA3-CE41A43F8B29}" destId="{536EFF92-EC73-4379-A140-04546948DE71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F823305-A7D5-43AB-92D2-806746FB46CB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88FF399-A4AF-48CF-BEBD-12F4C77454D3}">
      <dgm:prSet phldrT="[Text]"/>
      <dgm:spPr/>
      <dgm:t>
        <a:bodyPr/>
        <a:lstStyle/>
        <a:p>
          <a:r>
            <a:rPr lang="en-IN" dirty="0">
              <a:latin typeface="Lora" pitchFamily="2" charset="0"/>
            </a:rPr>
            <a:t>A010</a:t>
          </a:r>
        </a:p>
      </dgm:t>
    </dgm:pt>
    <dgm:pt modelId="{92A1CD49-4EB2-4CF7-9EDD-151DF0A4A3B6}" type="sibTrans" cxnId="{319251BF-79D6-4792-AA54-C1CBF5CFA253}">
      <dgm:prSet/>
      <dgm:spPr/>
      <dgm:t>
        <a:bodyPr/>
        <a:lstStyle/>
        <a:p>
          <a:endParaRPr lang="en-IN"/>
        </a:p>
      </dgm:t>
    </dgm:pt>
    <dgm:pt modelId="{E8135844-2A55-488B-8FB2-B1E43DD927EF}" type="parTrans" cxnId="{319251BF-79D6-4792-AA54-C1CBF5CFA253}">
      <dgm:prSet/>
      <dgm:spPr/>
      <dgm:t>
        <a:bodyPr/>
        <a:lstStyle/>
        <a:p>
          <a:endParaRPr lang="en-IN"/>
        </a:p>
      </dgm:t>
    </dgm:pt>
    <dgm:pt modelId="{5BDE673E-B669-435F-8FD2-5DE9757B9A1F}" type="pres">
      <dgm:prSet presAssocID="{EF823305-A7D5-43AB-92D2-806746FB46CB}" presName="Name0" presStyleCnt="0">
        <dgm:presLayoutVars>
          <dgm:chMax/>
          <dgm:chPref/>
          <dgm:dir/>
          <dgm:animLvl val="lvl"/>
        </dgm:presLayoutVars>
      </dgm:prSet>
      <dgm:spPr/>
    </dgm:pt>
    <dgm:pt modelId="{B1030BFD-C27E-474B-9EA3-CE41A43F8B29}" type="pres">
      <dgm:prSet presAssocID="{988FF399-A4AF-48CF-BEBD-12F4C77454D3}" presName="composite" presStyleCnt="0"/>
      <dgm:spPr/>
    </dgm:pt>
    <dgm:pt modelId="{3E264F04-28FC-4243-B0FC-66C60CCE52C6}" type="pres">
      <dgm:prSet presAssocID="{988FF399-A4AF-48CF-BEBD-12F4C77454D3}" presName="Parent1" presStyleLbl="node1" presStyleIdx="0" presStyleCnt="2" custLinFactNeighborX="-20283" custLinFactNeighborY="-674">
        <dgm:presLayoutVars>
          <dgm:chMax val="1"/>
          <dgm:chPref val="1"/>
          <dgm:bulletEnabled val="1"/>
        </dgm:presLayoutVars>
      </dgm:prSet>
      <dgm:spPr/>
    </dgm:pt>
    <dgm:pt modelId="{1E9C0673-55C5-4864-AE03-AC2A0AE2AAF7}" type="pres">
      <dgm:prSet presAssocID="{988FF399-A4AF-48CF-BEBD-12F4C77454D3}" presName="Childtext1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0F1FBFB0-B57E-4ED0-8830-CE2357B0E7B9}" type="pres">
      <dgm:prSet presAssocID="{988FF399-A4AF-48CF-BEBD-12F4C77454D3}" presName="BalanceSpacing" presStyleCnt="0"/>
      <dgm:spPr/>
    </dgm:pt>
    <dgm:pt modelId="{50090987-E3BC-4F33-9084-DAED8C85B014}" type="pres">
      <dgm:prSet presAssocID="{988FF399-A4AF-48CF-BEBD-12F4C77454D3}" presName="BalanceSpacing1" presStyleCnt="0"/>
      <dgm:spPr/>
    </dgm:pt>
    <dgm:pt modelId="{536EFF92-EC73-4379-A140-04546948DE71}" type="pres">
      <dgm:prSet presAssocID="{92A1CD49-4EB2-4CF7-9EDD-151DF0A4A3B6}" presName="Accent1Text" presStyleLbl="node1" presStyleIdx="1" presStyleCnt="2" custLinFactNeighborX="-15938" custLinFactNeighborY="-545"/>
      <dgm:spPr/>
    </dgm:pt>
  </dgm:ptLst>
  <dgm:cxnLst>
    <dgm:cxn modelId="{B22F519B-DF89-4037-9451-78ABFCF8DD7E}" type="presOf" srcId="{92A1CD49-4EB2-4CF7-9EDD-151DF0A4A3B6}" destId="{536EFF92-EC73-4379-A140-04546948DE71}" srcOrd="0" destOrd="0" presId="urn:microsoft.com/office/officeart/2008/layout/AlternatingHexagons"/>
    <dgm:cxn modelId="{0EC55AB2-9A4A-4465-BBFE-4CE90D65587B}" type="presOf" srcId="{988FF399-A4AF-48CF-BEBD-12F4C77454D3}" destId="{3E264F04-28FC-4243-B0FC-66C60CCE52C6}" srcOrd="0" destOrd="0" presId="urn:microsoft.com/office/officeart/2008/layout/AlternatingHexagons"/>
    <dgm:cxn modelId="{319251BF-79D6-4792-AA54-C1CBF5CFA253}" srcId="{EF823305-A7D5-43AB-92D2-806746FB46CB}" destId="{988FF399-A4AF-48CF-BEBD-12F4C77454D3}" srcOrd="0" destOrd="0" parTransId="{E8135844-2A55-488B-8FB2-B1E43DD927EF}" sibTransId="{92A1CD49-4EB2-4CF7-9EDD-151DF0A4A3B6}"/>
    <dgm:cxn modelId="{BADA8AC4-6299-4A99-9D48-B5EED5C2DF94}" type="presOf" srcId="{EF823305-A7D5-43AB-92D2-806746FB46CB}" destId="{5BDE673E-B669-435F-8FD2-5DE9757B9A1F}" srcOrd="0" destOrd="0" presId="urn:microsoft.com/office/officeart/2008/layout/AlternatingHexagons"/>
    <dgm:cxn modelId="{DCCB6A5C-4F4B-4EF5-A28F-F28D4AC5FBF2}" type="presParOf" srcId="{5BDE673E-B669-435F-8FD2-5DE9757B9A1F}" destId="{B1030BFD-C27E-474B-9EA3-CE41A43F8B29}" srcOrd="0" destOrd="0" presId="urn:microsoft.com/office/officeart/2008/layout/AlternatingHexagons"/>
    <dgm:cxn modelId="{0C8903C3-857F-49C9-B519-88D5865FEB72}" type="presParOf" srcId="{B1030BFD-C27E-474B-9EA3-CE41A43F8B29}" destId="{3E264F04-28FC-4243-B0FC-66C60CCE52C6}" srcOrd="0" destOrd="0" presId="urn:microsoft.com/office/officeart/2008/layout/AlternatingHexagons"/>
    <dgm:cxn modelId="{428BEE4F-9AE1-49EC-8CA2-584ED0107046}" type="presParOf" srcId="{B1030BFD-C27E-474B-9EA3-CE41A43F8B29}" destId="{1E9C0673-55C5-4864-AE03-AC2A0AE2AAF7}" srcOrd="1" destOrd="0" presId="urn:microsoft.com/office/officeart/2008/layout/AlternatingHexagons"/>
    <dgm:cxn modelId="{1085F36A-96BA-4657-B280-C5519039AE38}" type="presParOf" srcId="{B1030BFD-C27E-474B-9EA3-CE41A43F8B29}" destId="{0F1FBFB0-B57E-4ED0-8830-CE2357B0E7B9}" srcOrd="2" destOrd="0" presId="urn:microsoft.com/office/officeart/2008/layout/AlternatingHexagons"/>
    <dgm:cxn modelId="{E6EE0947-F17E-4847-BB39-E711BA4BACA3}" type="presParOf" srcId="{B1030BFD-C27E-474B-9EA3-CE41A43F8B29}" destId="{50090987-E3BC-4F33-9084-DAED8C85B014}" srcOrd="3" destOrd="0" presId="urn:microsoft.com/office/officeart/2008/layout/AlternatingHexagons"/>
    <dgm:cxn modelId="{FDA45385-BAA8-4D40-A73A-68FC446E75CD}" type="presParOf" srcId="{B1030BFD-C27E-474B-9EA3-CE41A43F8B29}" destId="{536EFF92-EC73-4379-A140-04546948DE71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F823305-A7D5-43AB-92D2-806746FB46CB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88FF399-A4AF-48CF-BEBD-12F4C77454D3}">
      <dgm:prSet phldrT="[Text]" phldr="1"/>
      <dgm:spPr/>
      <dgm:t>
        <a:bodyPr/>
        <a:lstStyle/>
        <a:p>
          <a:endParaRPr lang="en-IN" dirty="0"/>
        </a:p>
      </dgm:t>
    </dgm:pt>
    <dgm:pt modelId="{92A1CD49-4EB2-4CF7-9EDD-151DF0A4A3B6}" type="sibTrans" cxnId="{319251BF-79D6-4792-AA54-C1CBF5CFA253}">
      <dgm:prSet/>
      <dgm:spPr/>
      <dgm:t>
        <a:bodyPr/>
        <a:lstStyle/>
        <a:p>
          <a:endParaRPr lang="en-IN"/>
        </a:p>
      </dgm:t>
    </dgm:pt>
    <dgm:pt modelId="{E8135844-2A55-488B-8FB2-B1E43DD927EF}" type="parTrans" cxnId="{319251BF-79D6-4792-AA54-C1CBF5CFA253}">
      <dgm:prSet/>
      <dgm:spPr/>
      <dgm:t>
        <a:bodyPr/>
        <a:lstStyle/>
        <a:p>
          <a:endParaRPr lang="en-IN"/>
        </a:p>
      </dgm:t>
    </dgm:pt>
    <dgm:pt modelId="{5BDE673E-B669-435F-8FD2-5DE9757B9A1F}" type="pres">
      <dgm:prSet presAssocID="{EF823305-A7D5-43AB-92D2-806746FB46CB}" presName="Name0" presStyleCnt="0">
        <dgm:presLayoutVars>
          <dgm:chMax/>
          <dgm:chPref/>
          <dgm:dir/>
          <dgm:animLvl val="lvl"/>
        </dgm:presLayoutVars>
      </dgm:prSet>
      <dgm:spPr/>
    </dgm:pt>
    <dgm:pt modelId="{B1030BFD-C27E-474B-9EA3-CE41A43F8B29}" type="pres">
      <dgm:prSet presAssocID="{988FF399-A4AF-48CF-BEBD-12F4C77454D3}" presName="composite" presStyleCnt="0"/>
      <dgm:spPr/>
    </dgm:pt>
    <dgm:pt modelId="{3E264F04-28FC-4243-B0FC-66C60CCE52C6}" type="pres">
      <dgm:prSet presAssocID="{988FF399-A4AF-48CF-BEBD-12F4C77454D3}" presName="Parent1" presStyleLbl="node1" presStyleIdx="0" presStyleCnt="2" custLinFactNeighborX="-4064" custLinFactNeighborY="231">
        <dgm:presLayoutVars>
          <dgm:chMax val="1"/>
          <dgm:chPref val="1"/>
          <dgm:bulletEnabled val="1"/>
        </dgm:presLayoutVars>
      </dgm:prSet>
      <dgm:spPr/>
    </dgm:pt>
    <dgm:pt modelId="{1E9C0673-55C5-4864-AE03-AC2A0AE2AAF7}" type="pres">
      <dgm:prSet presAssocID="{988FF399-A4AF-48CF-BEBD-12F4C77454D3}" presName="Childtext1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0F1FBFB0-B57E-4ED0-8830-CE2357B0E7B9}" type="pres">
      <dgm:prSet presAssocID="{988FF399-A4AF-48CF-BEBD-12F4C77454D3}" presName="BalanceSpacing" presStyleCnt="0"/>
      <dgm:spPr/>
    </dgm:pt>
    <dgm:pt modelId="{50090987-E3BC-4F33-9084-DAED8C85B014}" type="pres">
      <dgm:prSet presAssocID="{988FF399-A4AF-48CF-BEBD-12F4C77454D3}" presName="BalanceSpacing1" presStyleCnt="0"/>
      <dgm:spPr/>
    </dgm:pt>
    <dgm:pt modelId="{536EFF92-EC73-4379-A140-04546948DE71}" type="pres">
      <dgm:prSet presAssocID="{92A1CD49-4EB2-4CF7-9EDD-151DF0A4A3B6}" presName="Accent1Text" presStyleLbl="node1" presStyleIdx="1" presStyleCnt="2" custLinFactNeighborY="0"/>
      <dgm:spPr/>
    </dgm:pt>
  </dgm:ptLst>
  <dgm:cxnLst>
    <dgm:cxn modelId="{B22F519B-DF89-4037-9451-78ABFCF8DD7E}" type="presOf" srcId="{92A1CD49-4EB2-4CF7-9EDD-151DF0A4A3B6}" destId="{536EFF92-EC73-4379-A140-04546948DE71}" srcOrd="0" destOrd="0" presId="urn:microsoft.com/office/officeart/2008/layout/AlternatingHexagons"/>
    <dgm:cxn modelId="{0EC55AB2-9A4A-4465-BBFE-4CE90D65587B}" type="presOf" srcId="{988FF399-A4AF-48CF-BEBD-12F4C77454D3}" destId="{3E264F04-28FC-4243-B0FC-66C60CCE52C6}" srcOrd="0" destOrd="0" presId="urn:microsoft.com/office/officeart/2008/layout/AlternatingHexagons"/>
    <dgm:cxn modelId="{319251BF-79D6-4792-AA54-C1CBF5CFA253}" srcId="{EF823305-A7D5-43AB-92D2-806746FB46CB}" destId="{988FF399-A4AF-48CF-BEBD-12F4C77454D3}" srcOrd="0" destOrd="0" parTransId="{E8135844-2A55-488B-8FB2-B1E43DD927EF}" sibTransId="{92A1CD49-4EB2-4CF7-9EDD-151DF0A4A3B6}"/>
    <dgm:cxn modelId="{BADA8AC4-6299-4A99-9D48-B5EED5C2DF94}" type="presOf" srcId="{EF823305-A7D5-43AB-92D2-806746FB46CB}" destId="{5BDE673E-B669-435F-8FD2-5DE9757B9A1F}" srcOrd="0" destOrd="0" presId="urn:microsoft.com/office/officeart/2008/layout/AlternatingHexagons"/>
    <dgm:cxn modelId="{DCCB6A5C-4F4B-4EF5-A28F-F28D4AC5FBF2}" type="presParOf" srcId="{5BDE673E-B669-435F-8FD2-5DE9757B9A1F}" destId="{B1030BFD-C27E-474B-9EA3-CE41A43F8B29}" srcOrd="0" destOrd="0" presId="urn:microsoft.com/office/officeart/2008/layout/AlternatingHexagons"/>
    <dgm:cxn modelId="{0C8903C3-857F-49C9-B519-88D5865FEB72}" type="presParOf" srcId="{B1030BFD-C27E-474B-9EA3-CE41A43F8B29}" destId="{3E264F04-28FC-4243-B0FC-66C60CCE52C6}" srcOrd="0" destOrd="0" presId="urn:microsoft.com/office/officeart/2008/layout/AlternatingHexagons"/>
    <dgm:cxn modelId="{428BEE4F-9AE1-49EC-8CA2-584ED0107046}" type="presParOf" srcId="{B1030BFD-C27E-474B-9EA3-CE41A43F8B29}" destId="{1E9C0673-55C5-4864-AE03-AC2A0AE2AAF7}" srcOrd="1" destOrd="0" presId="urn:microsoft.com/office/officeart/2008/layout/AlternatingHexagons"/>
    <dgm:cxn modelId="{1085F36A-96BA-4657-B280-C5519039AE38}" type="presParOf" srcId="{B1030BFD-C27E-474B-9EA3-CE41A43F8B29}" destId="{0F1FBFB0-B57E-4ED0-8830-CE2357B0E7B9}" srcOrd="2" destOrd="0" presId="urn:microsoft.com/office/officeart/2008/layout/AlternatingHexagons"/>
    <dgm:cxn modelId="{E6EE0947-F17E-4847-BB39-E711BA4BACA3}" type="presParOf" srcId="{B1030BFD-C27E-474B-9EA3-CE41A43F8B29}" destId="{50090987-E3BC-4F33-9084-DAED8C85B014}" srcOrd="3" destOrd="0" presId="urn:microsoft.com/office/officeart/2008/layout/AlternatingHexagons"/>
    <dgm:cxn modelId="{FDA45385-BAA8-4D40-A73A-68FC446E75CD}" type="presParOf" srcId="{B1030BFD-C27E-474B-9EA3-CE41A43F8B29}" destId="{536EFF92-EC73-4379-A140-04546948DE71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F31D58-9A46-40DA-91F5-5883D655B844}">
      <dsp:nvSpPr>
        <dsp:cNvPr id="0" name=""/>
        <dsp:cNvSpPr/>
      </dsp:nvSpPr>
      <dsp:spPr>
        <a:xfrm rot="5400000">
          <a:off x="1668002" y="796909"/>
          <a:ext cx="1107744" cy="963737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 dirty="0"/>
        </a:p>
      </dsp:txBody>
      <dsp:txXfrm rot="-5400000">
        <a:off x="1890187" y="897529"/>
        <a:ext cx="663373" cy="762498"/>
      </dsp:txXfrm>
    </dsp:sp>
    <dsp:sp modelId="{326C3812-73A5-4D3E-A3FE-FF4579914E77}">
      <dsp:nvSpPr>
        <dsp:cNvPr id="0" name=""/>
        <dsp:cNvSpPr/>
      </dsp:nvSpPr>
      <dsp:spPr>
        <a:xfrm>
          <a:off x="2751636" y="945136"/>
          <a:ext cx="1236242" cy="664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5D17A2-6037-4DA3-AA67-399B038E285C}">
      <dsp:nvSpPr>
        <dsp:cNvPr id="0" name=""/>
        <dsp:cNvSpPr/>
      </dsp:nvSpPr>
      <dsp:spPr>
        <a:xfrm rot="5400000">
          <a:off x="645814" y="795591"/>
          <a:ext cx="1107744" cy="963737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shade val="50000"/>
            <a:hueOff val="22123"/>
            <a:satOff val="-2142"/>
            <a:lumOff val="1810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/>
        </a:p>
      </dsp:txBody>
      <dsp:txXfrm rot="-5400000">
        <a:off x="867999" y="896211"/>
        <a:ext cx="663373" cy="762498"/>
      </dsp:txXfrm>
    </dsp:sp>
    <dsp:sp modelId="{26F138F3-7BF3-447D-8748-79594CF1F3D6}">
      <dsp:nvSpPr>
        <dsp:cNvPr id="0" name=""/>
        <dsp:cNvSpPr/>
      </dsp:nvSpPr>
      <dsp:spPr>
        <a:xfrm rot="5400000">
          <a:off x="1171072" y="1735844"/>
          <a:ext cx="1107744" cy="963737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shade val="50000"/>
            <a:hueOff val="44247"/>
            <a:satOff val="-4283"/>
            <a:lumOff val="3620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Lora" pitchFamily="2" charset="0"/>
            </a:rPr>
            <a:t>ESS=0</a:t>
          </a:r>
          <a:endParaRPr lang="en-IN" sz="1200" kern="1200" dirty="0">
            <a:latin typeface="Lora" pitchFamily="2" charset="0"/>
          </a:endParaRPr>
        </a:p>
      </dsp:txBody>
      <dsp:txXfrm rot="-5400000">
        <a:off x="1393257" y="1836464"/>
        <a:ext cx="663373" cy="762498"/>
      </dsp:txXfrm>
    </dsp:sp>
    <dsp:sp modelId="{61D57724-4ADC-4300-A51D-CFA7B706E70D}">
      <dsp:nvSpPr>
        <dsp:cNvPr id="0" name=""/>
        <dsp:cNvSpPr/>
      </dsp:nvSpPr>
      <dsp:spPr>
        <a:xfrm>
          <a:off x="0" y="1885389"/>
          <a:ext cx="1196363" cy="664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100" kern="1200" dirty="0"/>
        </a:p>
      </dsp:txBody>
      <dsp:txXfrm>
        <a:off x="0" y="1885389"/>
        <a:ext cx="1196363" cy="664646"/>
      </dsp:txXfrm>
    </dsp:sp>
    <dsp:sp modelId="{9F582B07-DB40-429F-B2D8-4B5EE7AD0D71}">
      <dsp:nvSpPr>
        <dsp:cNvPr id="0" name=""/>
        <dsp:cNvSpPr/>
      </dsp:nvSpPr>
      <dsp:spPr>
        <a:xfrm rot="5400000">
          <a:off x="147419" y="1730948"/>
          <a:ext cx="1107744" cy="963737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shade val="50000"/>
            <a:hueOff val="66370"/>
            <a:satOff val="-6425"/>
            <a:lumOff val="5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/>
        </a:p>
      </dsp:txBody>
      <dsp:txXfrm rot="-5400000">
        <a:off x="369604" y="1831568"/>
        <a:ext cx="663373" cy="762498"/>
      </dsp:txXfrm>
    </dsp:sp>
    <dsp:sp modelId="{94BE8D25-EE32-4AF9-97AF-ED883C3DC8D7}">
      <dsp:nvSpPr>
        <dsp:cNvPr id="0" name=""/>
        <dsp:cNvSpPr/>
      </dsp:nvSpPr>
      <dsp:spPr>
        <a:xfrm rot="5400000">
          <a:off x="1718753" y="2659370"/>
          <a:ext cx="1107744" cy="963737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shade val="50000"/>
            <a:hueOff val="44247"/>
            <a:satOff val="-4283"/>
            <a:lumOff val="3620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Lora" pitchFamily="2" charset="0"/>
            </a:rPr>
            <a:t>A037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Lora" pitchFamily="2" charset="0"/>
            </a:rPr>
            <a:t>A043</a:t>
          </a:r>
        </a:p>
      </dsp:txBody>
      <dsp:txXfrm rot="-5400000">
        <a:off x="1940938" y="2759990"/>
        <a:ext cx="663373" cy="762498"/>
      </dsp:txXfrm>
    </dsp:sp>
    <dsp:sp modelId="{76CF8441-A061-4070-8041-B2E92D5ABFAD}">
      <dsp:nvSpPr>
        <dsp:cNvPr id="0" name=""/>
        <dsp:cNvSpPr/>
      </dsp:nvSpPr>
      <dsp:spPr>
        <a:xfrm>
          <a:off x="2751636" y="2825642"/>
          <a:ext cx="1236242" cy="664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657D13-D732-4000-83A1-75DF80D09362}">
      <dsp:nvSpPr>
        <dsp:cNvPr id="0" name=""/>
        <dsp:cNvSpPr/>
      </dsp:nvSpPr>
      <dsp:spPr>
        <a:xfrm rot="5400000">
          <a:off x="665677" y="2697078"/>
          <a:ext cx="1107744" cy="963737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shade val="50000"/>
            <a:hueOff val="22123"/>
            <a:satOff val="-2142"/>
            <a:lumOff val="1810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/>
        </a:p>
      </dsp:txBody>
      <dsp:txXfrm rot="-5400000">
        <a:off x="887862" y="2797698"/>
        <a:ext cx="663373" cy="7624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264F04-28FC-4243-B0FC-66C60CCE52C6}">
      <dsp:nvSpPr>
        <dsp:cNvPr id="0" name=""/>
        <dsp:cNvSpPr/>
      </dsp:nvSpPr>
      <dsp:spPr>
        <a:xfrm rot="5400000">
          <a:off x="1594456" y="658251"/>
          <a:ext cx="1047193" cy="91105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 dirty="0"/>
        </a:p>
      </dsp:txBody>
      <dsp:txXfrm rot="-5400000">
        <a:off x="1804496" y="753372"/>
        <a:ext cx="627112" cy="720817"/>
      </dsp:txXfrm>
    </dsp:sp>
    <dsp:sp modelId="{1E9C0673-55C5-4864-AE03-AC2A0AE2AAF7}">
      <dsp:nvSpPr>
        <dsp:cNvPr id="0" name=""/>
        <dsp:cNvSpPr/>
      </dsp:nvSpPr>
      <dsp:spPr>
        <a:xfrm>
          <a:off x="2601228" y="799622"/>
          <a:ext cx="1168667" cy="628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6EFF92-EC73-4379-A140-04546948DE71}">
      <dsp:nvSpPr>
        <dsp:cNvPr id="0" name=""/>
        <dsp:cNvSpPr/>
      </dsp:nvSpPr>
      <dsp:spPr>
        <a:xfrm rot="5400000">
          <a:off x="654964" y="648554"/>
          <a:ext cx="1047193" cy="91105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/>
        </a:p>
      </dsp:txBody>
      <dsp:txXfrm rot="-5400000">
        <a:off x="865004" y="743675"/>
        <a:ext cx="627112" cy="7208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264F04-28FC-4243-B0FC-66C60CCE52C6}">
      <dsp:nvSpPr>
        <dsp:cNvPr id="0" name=""/>
        <dsp:cNvSpPr/>
      </dsp:nvSpPr>
      <dsp:spPr>
        <a:xfrm rot="5400000">
          <a:off x="1409666" y="651193"/>
          <a:ext cx="1047193" cy="91105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>
              <a:latin typeface="Lora" pitchFamily="2" charset="0"/>
            </a:rPr>
            <a:t>A010</a:t>
          </a:r>
        </a:p>
      </dsp:txBody>
      <dsp:txXfrm rot="-5400000">
        <a:off x="1619706" y="746314"/>
        <a:ext cx="627112" cy="720817"/>
      </dsp:txXfrm>
    </dsp:sp>
    <dsp:sp modelId="{1E9C0673-55C5-4864-AE03-AC2A0AE2AAF7}">
      <dsp:nvSpPr>
        <dsp:cNvPr id="0" name=""/>
        <dsp:cNvSpPr/>
      </dsp:nvSpPr>
      <dsp:spPr>
        <a:xfrm>
          <a:off x="2601228" y="799622"/>
          <a:ext cx="1168667" cy="628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6EFF92-EC73-4379-A140-04546948DE71}">
      <dsp:nvSpPr>
        <dsp:cNvPr id="0" name=""/>
        <dsp:cNvSpPr/>
      </dsp:nvSpPr>
      <dsp:spPr>
        <a:xfrm rot="5400000">
          <a:off x="465309" y="652544"/>
          <a:ext cx="1047193" cy="91105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/>
        </a:p>
      </dsp:txBody>
      <dsp:txXfrm rot="-5400000">
        <a:off x="675349" y="747665"/>
        <a:ext cx="627112" cy="72081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264F04-28FC-4243-B0FC-66C60CCE52C6}">
      <dsp:nvSpPr>
        <dsp:cNvPr id="0" name=""/>
        <dsp:cNvSpPr/>
      </dsp:nvSpPr>
      <dsp:spPr>
        <a:xfrm rot="5400000">
          <a:off x="1557431" y="660670"/>
          <a:ext cx="1047193" cy="91105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 dirty="0"/>
        </a:p>
      </dsp:txBody>
      <dsp:txXfrm rot="-5400000">
        <a:off x="1767471" y="755791"/>
        <a:ext cx="627112" cy="720817"/>
      </dsp:txXfrm>
    </dsp:sp>
    <dsp:sp modelId="{1E9C0673-55C5-4864-AE03-AC2A0AE2AAF7}">
      <dsp:nvSpPr>
        <dsp:cNvPr id="0" name=""/>
        <dsp:cNvSpPr/>
      </dsp:nvSpPr>
      <dsp:spPr>
        <a:xfrm>
          <a:off x="2601228" y="799622"/>
          <a:ext cx="1168667" cy="628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6EFF92-EC73-4379-A140-04546948DE71}">
      <dsp:nvSpPr>
        <dsp:cNvPr id="0" name=""/>
        <dsp:cNvSpPr/>
      </dsp:nvSpPr>
      <dsp:spPr>
        <a:xfrm rot="5400000">
          <a:off x="610513" y="658251"/>
          <a:ext cx="1047193" cy="91105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/>
        </a:p>
      </dsp:txBody>
      <dsp:txXfrm rot="-5400000">
        <a:off x="820553" y="753372"/>
        <a:ext cx="627112" cy="7208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0836638290_1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0836638290_1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856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\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5604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093144fadc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093144fadc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093c028bef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1093c028bef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5930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10831eed565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10831eed565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10831eed565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10831eed565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1585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10831eed565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10831eed565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9504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-5100"/>
            <a:ext cx="2196900" cy="51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519276" y="1522211"/>
            <a:ext cx="4194000" cy="150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519275" y="3263030"/>
            <a:ext cx="2560800" cy="4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 txBox="1"/>
          <p:nvPr/>
        </p:nvSpPr>
        <p:spPr>
          <a:xfrm>
            <a:off x="8186884" y="4690872"/>
            <a:ext cx="548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‹#›</a:t>
            </a:fld>
            <a:endParaRPr sz="10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6336792" y="4690872"/>
            <a:ext cx="1691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cxnSp>
        <p:nvCxnSpPr>
          <p:cNvPr id="14" name="Google Shape;14;p2"/>
          <p:cNvCxnSpPr/>
          <p:nvPr/>
        </p:nvCxnSpPr>
        <p:spPr>
          <a:xfrm>
            <a:off x="8028137" y="4862564"/>
            <a:ext cx="41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6"/>
          <p:cNvSpPr/>
          <p:nvPr/>
        </p:nvSpPr>
        <p:spPr>
          <a:xfrm>
            <a:off x="0" y="0"/>
            <a:ext cx="4563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6"/>
          <p:cNvSpPr txBox="1"/>
          <p:nvPr/>
        </p:nvSpPr>
        <p:spPr>
          <a:xfrm>
            <a:off x="8186884" y="4690872"/>
            <a:ext cx="548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‹#›</a:t>
            </a:fld>
            <a:endParaRPr sz="10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0" name="Google Shape;280;p36"/>
          <p:cNvSpPr txBox="1">
            <a:spLocks noGrp="1"/>
          </p:cNvSpPr>
          <p:nvPr>
            <p:ph type="subTitle" idx="1"/>
          </p:nvPr>
        </p:nvSpPr>
        <p:spPr>
          <a:xfrm>
            <a:off x="6336792" y="4690872"/>
            <a:ext cx="1691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cxnSp>
        <p:nvCxnSpPr>
          <p:cNvPr id="281" name="Google Shape;281;p36"/>
          <p:cNvCxnSpPr/>
          <p:nvPr/>
        </p:nvCxnSpPr>
        <p:spPr>
          <a:xfrm>
            <a:off x="8028137" y="4862564"/>
            <a:ext cx="41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3" name="Google Shape;53;p8"/>
          <p:cNvSpPr txBox="1"/>
          <p:nvPr/>
        </p:nvSpPr>
        <p:spPr>
          <a:xfrm>
            <a:off x="8186884" y="4690872"/>
            <a:ext cx="548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‹#›</a:t>
            </a:fld>
            <a:endParaRPr sz="10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4" name="Google Shape;54;p8"/>
          <p:cNvSpPr txBox="1">
            <a:spLocks noGrp="1"/>
          </p:cNvSpPr>
          <p:nvPr>
            <p:ph type="subTitle" idx="1"/>
          </p:nvPr>
        </p:nvSpPr>
        <p:spPr>
          <a:xfrm>
            <a:off x="6336792" y="4690872"/>
            <a:ext cx="1691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cxnSp>
        <p:nvCxnSpPr>
          <p:cNvPr id="55" name="Google Shape;55;p8"/>
          <p:cNvCxnSpPr/>
          <p:nvPr/>
        </p:nvCxnSpPr>
        <p:spPr>
          <a:xfrm>
            <a:off x="8028137" y="4862564"/>
            <a:ext cx="414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06678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300525"/>
            <a:ext cx="7704000" cy="32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20000" y="4297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/>
          <p:nvPr/>
        </p:nvSpPr>
        <p:spPr>
          <a:xfrm>
            <a:off x="8186884" y="4690872"/>
            <a:ext cx="548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‹#›</a:t>
            </a:fld>
            <a:endParaRPr sz="10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2"/>
          </p:nvPr>
        </p:nvSpPr>
        <p:spPr>
          <a:xfrm>
            <a:off x="6336792" y="4690872"/>
            <a:ext cx="1691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cxnSp>
        <p:nvCxnSpPr>
          <p:cNvPr id="28" name="Google Shape;28;p4"/>
          <p:cNvCxnSpPr/>
          <p:nvPr/>
        </p:nvCxnSpPr>
        <p:spPr>
          <a:xfrm>
            <a:off x="8028137" y="4862564"/>
            <a:ext cx="41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1796566" y="2619554"/>
            <a:ext cx="18288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None/>
              <a:defRPr sz="23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None/>
              <a:defRPr sz="2500" b="1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None/>
              <a:defRPr sz="2500" b="1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None/>
              <a:defRPr sz="2500" b="1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None/>
              <a:defRPr sz="2500" b="1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None/>
              <a:defRPr sz="2500" b="1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None/>
              <a:defRPr sz="2500" b="1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None/>
              <a:defRPr sz="2500" b="1"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None/>
              <a:defRPr sz="25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2"/>
          </p:nvPr>
        </p:nvSpPr>
        <p:spPr>
          <a:xfrm>
            <a:off x="5070434" y="2619544"/>
            <a:ext cx="18288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None/>
              <a:defRPr sz="23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None/>
              <a:defRPr sz="2500" b="1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None/>
              <a:defRPr sz="2500" b="1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None/>
              <a:defRPr sz="2500" b="1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None/>
              <a:defRPr sz="2500" b="1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None/>
              <a:defRPr sz="2500" b="1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None/>
              <a:defRPr sz="2500" b="1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None/>
              <a:defRPr sz="2500" b="1"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None/>
              <a:defRPr sz="25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3"/>
          </p:nvPr>
        </p:nvSpPr>
        <p:spPr>
          <a:xfrm>
            <a:off x="1796571" y="3172127"/>
            <a:ext cx="227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4"/>
          </p:nvPr>
        </p:nvSpPr>
        <p:spPr>
          <a:xfrm>
            <a:off x="5070434" y="3172117"/>
            <a:ext cx="227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720000" y="4297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-36000" y="4428025"/>
            <a:ext cx="9216000" cy="72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 txBox="1"/>
          <p:nvPr/>
        </p:nvSpPr>
        <p:spPr>
          <a:xfrm>
            <a:off x="8186884" y="4690872"/>
            <a:ext cx="548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‹#›</a:t>
            </a:fld>
            <a:endParaRPr sz="10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5"/>
          </p:nvPr>
        </p:nvSpPr>
        <p:spPr>
          <a:xfrm>
            <a:off x="6336792" y="4690872"/>
            <a:ext cx="1691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cxnSp>
        <p:nvCxnSpPr>
          <p:cNvPr id="38" name="Google Shape;38;p5"/>
          <p:cNvCxnSpPr/>
          <p:nvPr/>
        </p:nvCxnSpPr>
        <p:spPr>
          <a:xfrm>
            <a:off x="8028137" y="4862564"/>
            <a:ext cx="414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720000" y="4297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/>
          <p:nvPr/>
        </p:nvSpPr>
        <p:spPr>
          <a:xfrm>
            <a:off x="8186884" y="4690872"/>
            <a:ext cx="548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‹#›</a:t>
            </a:fld>
            <a:endParaRPr sz="10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2" name="Google Shape;42;p6"/>
          <p:cNvSpPr txBox="1">
            <a:spLocks noGrp="1"/>
          </p:cNvSpPr>
          <p:nvPr>
            <p:ph type="subTitle" idx="1"/>
          </p:nvPr>
        </p:nvSpPr>
        <p:spPr>
          <a:xfrm>
            <a:off x="6336792" y="4690872"/>
            <a:ext cx="1691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cxnSp>
        <p:nvCxnSpPr>
          <p:cNvPr id="43" name="Google Shape;43;p6"/>
          <p:cNvCxnSpPr/>
          <p:nvPr/>
        </p:nvCxnSpPr>
        <p:spPr>
          <a:xfrm>
            <a:off x="8028137" y="4862564"/>
            <a:ext cx="41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1917054" y="1783902"/>
            <a:ext cx="237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2" hasCustomPrompt="1"/>
          </p:nvPr>
        </p:nvSpPr>
        <p:spPr>
          <a:xfrm>
            <a:off x="947478" y="1783902"/>
            <a:ext cx="924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1917054" y="217857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3"/>
          </p:nvPr>
        </p:nvSpPr>
        <p:spPr>
          <a:xfrm>
            <a:off x="5848109" y="1783902"/>
            <a:ext cx="237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4" hasCustomPrompt="1"/>
          </p:nvPr>
        </p:nvSpPr>
        <p:spPr>
          <a:xfrm>
            <a:off x="4878533" y="1783902"/>
            <a:ext cx="924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5"/>
          </p:nvPr>
        </p:nvSpPr>
        <p:spPr>
          <a:xfrm>
            <a:off x="5848109" y="217857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6"/>
          </p:nvPr>
        </p:nvSpPr>
        <p:spPr>
          <a:xfrm>
            <a:off x="1887967" y="3000725"/>
            <a:ext cx="237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7" hasCustomPrompt="1"/>
          </p:nvPr>
        </p:nvSpPr>
        <p:spPr>
          <a:xfrm>
            <a:off x="918391" y="3000725"/>
            <a:ext cx="924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8"/>
          </p:nvPr>
        </p:nvSpPr>
        <p:spPr>
          <a:xfrm>
            <a:off x="1887967" y="3396554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9"/>
          </p:nvPr>
        </p:nvSpPr>
        <p:spPr>
          <a:xfrm>
            <a:off x="5848106" y="3000725"/>
            <a:ext cx="237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3" hasCustomPrompt="1"/>
          </p:nvPr>
        </p:nvSpPr>
        <p:spPr>
          <a:xfrm>
            <a:off x="4878533" y="3000725"/>
            <a:ext cx="924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4"/>
          </p:nvPr>
        </p:nvSpPr>
        <p:spPr>
          <a:xfrm>
            <a:off x="5848109" y="3396554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15"/>
          </p:nvPr>
        </p:nvSpPr>
        <p:spPr>
          <a:xfrm>
            <a:off x="720000" y="4297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/>
          <p:nvPr/>
        </p:nvSpPr>
        <p:spPr>
          <a:xfrm>
            <a:off x="8186884" y="4690872"/>
            <a:ext cx="548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‹#›</a:t>
            </a:fld>
            <a:endParaRPr sz="10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6"/>
          </p:nvPr>
        </p:nvSpPr>
        <p:spPr>
          <a:xfrm>
            <a:off x="6336792" y="4690872"/>
            <a:ext cx="1691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cxnSp>
        <p:nvCxnSpPr>
          <p:cNvPr id="92" name="Google Shape;92;p13"/>
          <p:cNvCxnSpPr/>
          <p:nvPr/>
        </p:nvCxnSpPr>
        <p:spPr>
          <a:xfrm>
            <a:off x="8028137" y="4862564"/>
            <a:ext cx="41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2_2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720000" y="4297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  <p:sp>
        <p:nvSpPr>
          <p:cNvPr id="115" name="Google Shape;115;p17"/>
          <p:cNvSpPr txBox="1"/>
          <p:nvPr/>
        </p:nvSpPr>
        <p:spPr>
          <a:xfrm>
            <a:off x="8186884" y="4690872"/>
            <a:ext cx="548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‹#›</a:t>
            </a:fld>
            <a:endParaRPr sz="10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1"/>
          </p:nvPr>
        </p:nvSpPr>
        <p:spPr>
          <a:xfrm>
            <a:off x="6336792" y="4690872"/>
            <a:ext cx="1691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cxnSp>
        <p:nvCxnSpPr>
          <p:cNvPr id="117" name="Google Shape;117;p17"/>
          <p:cNvCxnSpPr/>
          <p:nvPr/>
        </p:nvCxnSpPr>
        <p:spPr>
          <a:xfrm>
            <a:off x="8028137" y="4862564"/>
            <a:ext cx="41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/>
          <p:nvPr/>
        </p:nvSpPr>
        <p:spPr>
          <a:xfrm>
            <a:off x="-300" y="-10250"/>
            <a:ext cx="9144000" cy="258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title"/>
          </p:nvPr>
        </p:nvSpPr>
        <p:spPr>
          <a:xfrm>
            <a:off x="857433" y="3486119"/>
            <a:ext cx="2377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subTitle" idx="1"/>
          </p:nvPr>
        </p:nvSpPr>
        <p:spPr>
          <a:xfrm>
            <a:off x="877983" y="3928002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title" idx="2"/>
          </p:nvPr>
        </p:nvSpPr>
        <p:spPr>
          <a:xfrm>
            <a:off x="3384694" y="3486119"/>
            <a:ext cx="2377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subTitle" idx="3"/>
          </p:nvPr>
        </p:nvSpPr>
        <p:spPr>
          <a:xfrm>
            <a:off x="3405244" y="3928002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title" idx="4"/>
          </p:nvPr>
        </p:nvSpPr>
        <p:spPr>
          <a:xfrm>
            <a:off x="5911955" y="3486119"/>
            <a:ext cx="2377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5" name="Google Shape;185;p27"/>
          <p:cNvSpPr txBox="1">
            <a:spLocks noGrp="1"/>
          </p:cNvSpPr>
          <p:nvPr>
            <p:ph type="subTitle" idx="5"/>
          </p:nvPr>
        </p:nvSpPr>
        <p:spPr>
          <a:xfrm>
            <a:off x="5932505" y="3928002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7"/>
          <p:cNvSpPr txBox="1">
            <a:spLocks noGrp="1"/>
          </p:cNvSpPr>
          <p:nvPr>
            <p:ph type="title" idx="6"/>
          </p:nvPr>
        </p:nvSpPr>
        <p:spPr>
          <a:xfrm>
            <a:off x="720000" y="4297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7"/>
          <p:cNvSpPr txBox="1"/>
          <p:nvPr/>
        </p:nvSpPr>
        <p:spPr>
          <a:xfrm>
            <a:off x="8186884" y="4690872"/>
            <a:ext cx="548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‹#›</a:t>
            </a:fld>
            <a:endParaRPr sz="10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8" name="Google Shape;188;p27"/>
          <p:cNvSpPr txBox="1">
            <a:spLocks noGrp="1"/>
          </p:cNvSpPr>
          <p:nvPr>
            <p:ph type="subTitle" idx="7"/>
          </p:nvPr>
        </p:nvSpPr>
        <p:spPr>
          <a:xfrm>
            <a:off x="6336792" y="4690872"/>
            <a:ext cx="1691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cxnSp>
        <p:nvCxnSpPr>
          <p:cNvPr id="189" name="Google Shape;189;p27"/>
          <p:cNvCxnSpPr/>
          <p:nvPr/>
        </p:nvCxnSpPr>
        <p:spPr>
          <a:xfrm>
            <a:off x="8028137" y="4862564"/>
            <a:ext cx="41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6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3"/>
          <p:cNvSpPr txBox="1">
            <a:spLocks noGrp="1"/>
          </p:cNvSpPr>
          <p:nvPr>
            <p:ph type="title"/>
          </p:nvPr>
        </p:nvSpPr>
        <p:spPr>
          <a:xfrm>
            <a:off x="730246" y="2762827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4" name="Google Shape;254;p33"/>
          <p:cNvSpPr txBox="1">
            <a:spLocks noGrp="1"/>
          </p:cNvSpPr>
          <p:nvPr>
            <p:ph type="subTitle" idx="1"/>
          </p:nvPr>
        </p:nvSpPr>
        <p:spPr>
          <a:xfrm>
            <a:off x="730246" y="3262906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33"/>
          <p:cNvSpPr txBox="1">
            <a:spLocks noGrp="1"/>
          </p:cNvSpPr>
          <p:nvPr>
            <p:ph type="title" idx="2"/>
          </p:nvPr>
        </p:nvSpPr>
        <p:spPr>
          <a:xfrm>
            <a:off x="3403800" y="2762827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6" name="Google Shape;256;p33"/>
          <p:cNvSpPr txBox="1">
            <a:spLocks noGrp="1"/>
          </p:cNvSpPr>
          <p:nvPr>
            <p:ph type="subTitle" idx="3"/>
          </p:nvPr>
        </p:nvSpPr>
        <p:spPr>
          <a:xfrm>
            <a:off x="3403800" y="3262906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3"/>
          <p:cNvSpPr txBox="1">
            <a:spLocks noGrp="1"/>
          </p:cNvSpPr>
          <p:nvPr>
            <p:ph type="title" idx="4"/>
          </p:nvPr>
        </p:nvSpPr>
        <p:spPr>
          <a:xfrm>
            <a:off x="6077354" y="2762827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8" name="Google Shape;258;p33"/>
          <p:cNvSpPr txBox="1">
            <a:spLocks noGrp="1"/>
          </p:cNvSpPr>
          <p:nvPr>
            <p:ph type="subTitle" idx="5"/>
          </p:nvPr>
        </p:nvSpPr>
        <p:spPr>
          <a:xfrm>
            <a:off x="6077354" y="3262906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33"/>
          <p:cNvSpPr txBox="1">
            <a:spLocks noGrp="1"/>
          </p:cNvSpPr>
          <p:nvPr>
            <p:ph type="title" idx="6"/>
          </p:nvPr>
        </p:nvSpPr>
        <p:spPr>
          <a:xfrm>
            <a:off x="720000" y="4297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33"/>
          <p:cNvSpPr txBox="1">
            <a:spLocks noGrp="1"/>
          </p:cNvSpPr>
          <p:nvPr>
            <p:ph type="title" idx="7" hasCustomPrompt="1"/>
          </p:nvPr>
        </p:nvSpPr>
        <p:spPr>
          <a:xfrm>
            <a:off x="730246" y="1776794"/>
            <a:ext cx="1861200" cy="8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5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1" name="Google Shape;261;p33"/>
          <p:cNvSpPr txBox="1">
            <a:spLocks noGrp="1"/>
          </p:cNvSpPr>
          <p:nvPr>
            <p:ph type="title" idx="8" hasCustomPrompt="1"/>
          </p:nvPr>
        </p:nvSpPr>
        <p:spPr>
          <a:xfrm>
            <a:off x="3403800" y="1776794"/>
            <a:ext cx="1861200" cy="8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5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2" name="Google Shape;262;p33"/>
          <p:cNvSpPr txBox="1">
            <a:spLocks noGrp="1"/>
          </p:cNvSpPr>
          <p:nvPr>
            <p:ph type="title" idx="9" hasCustomPrompt="1"/>
          </p:nvPr>
        </p:nvSpPr>
        <p:spPr>
          <a:xfrm>
            <a:off x="6077354" y="1776794"/>
            <a:ext cx="1861200" cy="8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5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3" name="Google Shape;263;p33"/>
          <p:cNvSpPr txBox="1"/>
          <p:nvPr/>
        </p:nvSpPr>
        <p:spPr>
          <a:xfrm>
            <a:off x="8186884" y="4690872"/>
            <a:ext cx="548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‹#›</a:t>
            </a:fld>
            <a:endParaRPr sz="10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64" name="Google Shape;264;p33"/>
          <p:cNvSpPr txBox="1">
            <a:spLocks noGrp="1"/>
          </p:cNvSpPr>
          <p:nvPr>
            <p:ph type="subTitle" idx="13"/>
          </p:nvPr>
        </p:nvSpPr>
        <p:spPr>
          <a:xfrm>
            <a:off x="6336792" y="4690872"/>
            <a:ext cx="1691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cxnSp>
        <p:nvCxnSpPr>
          <p:cNvPr id="265" name="Google Shape;265;p33"/>
          <p:cNvCxnSpPr/>
          <p:nvPr/>
        </p:nvCxnSpPr>
        <p:spPr>
          <a:xfrm>
            <a:off x="8028137" y="4862564"/>
            <a:ext cx="41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 txBox="1"/>
          <p:nvPr/>
        </p:nvSpPr>
        <p:spPr>
          <a:xfrm>
            <a:off x="8186884" y="4690872"/>
            <a:ext cx="548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‹#›</a:t>
            </a:fld>
            <a:endParaRPr sz="10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5" name="Google Shape;275;p35"/>
          <p:cNvSpPr txBox="1">
            <a:spLocks noGrp="1"/>
          </p:cNvSpPr>
          <p:nvPr>
            <p:ph type="subTitle" idx="1"/>
          </p:nvPr>
        </p:nvSpPr>
        <p:spPr>
          <a:xfrm>
            <a:off x="6336792" y="4690872"/>
            <a:ext cx="1691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000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cxnSp>
        <p:nvCxnSpPr>
          <p:cNvPr id="276" name="Google Shape;276;p35"/>
          <p:cNvCxnSpPr/>
          <p:nvPr/>
        </p:nvCxnSpPr>
        <p:spPr>
          <a:xfrm>
            <a:off x="8028137" y="4862564"/>
            <a:ext cx="41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800" cy="7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ra"/>
              <a:buNone/>
              <a:defRPr sz="2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ra"/>
              <a:buNone/>
              <a:defRPr sz="2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ra"/>
              <a:buNone/>
              <a:defRPr sz="2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ra"/>
              <a:buNone/>
              <a:defRPr sz="2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ra"/>
              <a:buNone/>
              <a:defRPr sz="2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ra"/>
              <a:buNone/>
              <a:defRPr sz="2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ra"/>
              <a:buNone/>
              <a:defRPr sz="2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ra"/>
              <a:buNone/>
              <a:defRPr sz="2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ra"/>
              <a:buNone/>
              <a:defRPr sz="2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674425"/>
            <a:ext cx="7717800" cy="28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9" r:id="rId5"/>
    <p:sldLayoutId id="2147483663" r:id="rId6"/>
    <p:sldLayoutId id="2147483673" r:id="rId7"/>
    <p:sldLayoutId id="2147483679" r:id="rId8"/>
    <p:sldLayoutId id="2147483681" r:id="rId9"/>
    <p:sldLayoutId id="2147483682" r:id="rId10"/>
    <p:sldLayoutId id="214748368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37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0"/>
          <p:cNvSpPr txBox="1">
            <a:spLocks noGrp="1"/>
          </p:cNvSpPr>
          <p:nvPr>
            <p:ph type="subTitle" idx="1"/>
          </p:nvPr>
        </p:nvSpPr>
        <p:spPr>
          <a:xfrm>
            <a:off x="3983247" y="3256147"/>
            <a:ext cx="4876974" cy="17806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GROUP MEMBERS :  </a:t>
            </a:r>
            <a:r>
              <a:rPr lang="en-IN" dirty="0" err="1"/>
              <a:t>Hrushikesh</a:t>
            </a:r>
            <a:r>
              <a:rPr lang="en-IN" dirty="0"/>
              <a:t> Chavan  A011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    		    </a:t>
            </a:r>
            <a:r>
              <a:rPr lang="en-IN" dirty="0" err="1"/>
              <a:t>Snehal</a:t>
            </a:r>
            <a:r>
              <a:rPr lang="en-IN" dirty="0"/>
              <a:t> </a:t>
            </a:r>
            <a:r>
              <a:rPr lang="en-IN" dirty="0" err="1"/>
              <a:t>Shirvaiker</a:t>
            </a:r>
            <a:r>
              <a:rPr lang="en-IN" dirty="0"/>
              <a:t>      A013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    		    Shreyas Kulkarni       A014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    		    </a:t>
            </a:r>
            <a:r>
              <a:rPr lang="en-IN" dirty="0" err="1"/>
              <a:t>Rashil</a:t>
            </a:r>
            <a:r>
              <a:rPr lang="en-IN" dirty="0"/>
              <a:t> Shah                A015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   		    Shruti Jagdale            A026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</p:txBody>
      </p:sp>
      <p:sp>
        <p:nvSpPr>
          <p:cNvPr id="293" name="Google Shape;293;p40"/>
          <p:cNvSpPr txBox="1">
            <a:spLocks noGrp="1"/>
          </p:cNvSpPr>
          <p:nvPr>
            <p:ph type="ctrTitle"/>
          </p:nvPr>
        </p:nvSpPr>
        <p:spPr>
          <a:xfrm>
            <a:off x="3971777" y="203224"/>
            <a:ext cx="4730029" cy="26897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dirty="0"/>
              <a:t>ANAMOLY</a:t>
            </a:r>
            <a:br>
              <a:rPr lang="en-IN" sz="4400" dirty="0"/>
            </a:br>
            <a:r>
              <a:rPr lang="en-IN" sz="4400" dirty="0"/>
              <a:t>DETECTION: EXAM RESPONSES</a:t>
            </a:r>
            <a:endParaRPr sz="4400" dirty="0"/>
          </a:p>
        </p:txBody>
      </p:sp>
      <p:cxnSp>
        <p:nvCxnSpPr>
          <p:cNvPr id="295" name="Google Shape;295;p40"/>
          <p:cNvCxnSpPr/>
          <p:nvPr/>
        </p:nvCxnSpPr>
        <p:spPr>
          <a:xfrm>
            <a:off x="440575" y="1823700"/>
            <a:ext cx="0" cy="3319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" name="Google Shape;296;p40"/>
          <p:cNvCxnSpPr>
            <a:cxnSpLocks/>
          </p:cNvCxnSpPr>
          <p:nvPr/>
        </p:nvCxnSpPr>
        <p:spPr>
          <a:xfrm>
            <a:off x="4106917" y="3102218"/>
            <a:ext cx="5040705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40"/>
          <p:cNvCxnSpPr/>
          <p:nvPr/>
        </p:nvCxnSpPr>
        <p:spPr>
          <a:xfrm>
            <a:off x="3775841" y="0"/>
            <a:ext cx="0" cy="1455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51AC8C6-EBB9-A83F-6F82-401A532F5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49" y="585718"/>
            <a:ext cx="3141489" cy="39720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A81952-76DB-8B94-DC1B-8B641C6F9DFC}"/>
              </a:ext>
            </a:extLst>
          </p:cNvPr>
          <p:cNvSpPr txBox="1"/>
          <p:nvPr/>
        </p:nvSpPr>
        <p:spPr>
          <a:xfrm>
            <a:off x="4177862" y="4786387"/>
            <a:ext cx="3689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8AB0AA"/>
                </a:solidFill>
              </a:rPr>
              <a:t>Me</a:t>
            </a:r>
            <a:r>
              <a:rPr lang="en-IN" dirty="0">
                <a:solidFill>
                  <a:schemeClr val="accent6">
                    <a:lumMod val="65000"/>
                  </a:schemeClr>
                </a:solidFill>
              </a:rPr>
              <a:t>ntor : Prashant </a:t>
            </a:r>
            <a:r>
              <a:rPr lang="en-IN" dirty="0" err="1">
                <a:solidFill>
                  <a:schemeClr val="accent6">
                    <a:lumMod val="65000"/>
                  </a:schemeClr>
                </a:solidFill>
              </a:rPr>
              <a:t>Dhamale</a:t>
            </a:r>
            <a:endParaRPr lang="en-IN" dirty="0">
              <a:solidFill>
                <a:schemeClr val="accent6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E3AF8AB2-9ADA-5B51-C7F2-97C223C5E70C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68675" y="1024419"/>
            <a:ext cx="8348540" cy="148195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  <a:latin typeface="Lora" pitchFamily="2" charset="0"/>
              </a:rPr>
              <a:t>M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Lora" pitchFamily="2" charset="0"/>
              </a:rPr>
              <a:t>ethod for grouping objects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600" b="0" i="0" dirty="0">
              <a:solidFill>
                <a:schemeClr val="tx1"/>
              </a:solidFill>
              <a:effectLst/>
              <a:latin typeface="Lora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200" b="0" i="0" dirty="0">
                <a:solidFill>
                  <a:schemeClr val="tx1"/>
                </a:solidFill>
                <a:effectLst/>
                <a:latin typeface="Lora" pitchFamily="2" charset="0"/>
              </a:rPr>
              <a:t>It creates groups so that objects within a group are similar to each other and different from objects in other groups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500" b="0" i="0" dirty="0">
              <a:solidFill>
                <a:schemeClr val="tx1"/>
              </a:solidFill>
              <a:effectLst/>
              <a:latin typeface="Lora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  <a:latin typeface="Lora" pitchFamily="2" charset="0"/>
              </a:rPr>
              <a:t>V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Lora" pitchFamily="2" charset="0"/>
              </a:rPr>
              <a:t>isual represented in a hierarchical tree called a </a:t>
            </a:r>
            <a:r>
              <a:rPr lang="en-US" sz="1200" b="0" i="1" dirty="0">
                <a:solidFill>
                  <a:schemeClr val="tx1"/>
                </a:solidFill>
                <a:effectLst/>
                <a:latin typeface="Lora" pitchFamily="2" charset="0"/>
              </a:rPr>
              <a:t>dendrogram.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600" b="0" i="1" dirty="0">
              <a:solidFill>
                <a:schemeClr val="tx1"/>
              </a:solidFill>
              <a:effectLst/>
              <a:latin typeface="Lora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/>
                </a:solidFill>
                <a:latin typeface="Lora" pitchFamily="2" charset="0"/>
              </a:rPr>
              <a:t>Advantage: 1) 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Lora" pitchFamily="2" charset="0"/>
              </a:rPr>
              <a:t>no need to pre-specify the number of clusters</a:t>
            </a:r>
          </a:p>
          <a:p>
            <a:pPr marL="114300" indent="0"/>
            <a:r>
              <a:rPr lang="en-IN" sz="1200" dirty="0">
                <a:solidFill>
                  <a:schemeClr val="tx1"/>
                </a:solidFill>
                <a:latin typeface="Lora" pitchFamily="2" charset="0"/>
              </a:rPr>
              <a:t>                             2) 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Lora" pitchFamily="2" charset="0"/>
              </a:rPr>
              <a:t>Data is easily summarized/organized into a hierarchy using dendrograms.</a:t>
            </a:r>
            <a:endParaRPr lang="en-IN" sz="1200" dirty="0">
              <a:solidFill>
                <a:schemeClr val="tx1"/>
              </a:solidFill>
              <a:latin typeface="Lora" pitchFamily="2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DFE474F-0F70-B846-2BB6-2928CD6C7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10" y="114228"/>
            <a:ext cx="7704000" cy="572700"/>
          </a:xfrm>
        </p:spPr>
        <p:txBody>
          <a:bodyPr/>
          <a:lstStyle/>
          <a:p>
            <a:r>
              <a:rPr lang="en-IN" dirty="0"/>
              <a:t>HIERARCHICAL CLUSTERING</a:t>
            </a:r>
          </a:p>
        </p:txBody>
      </p:sp>
      <p:cxnSp>
        <p:nvCxnSpPr>
          <p:cNvPr id="8" name="Google Shape;324;p42">
            <a:extLst>
              <a:ext uri="{FF2B5EF4-FFF2-40B4-BE49-F238E27FC236}">
                <a16:creationId xmlns:a16="http://schemas.microsoft.com/office/drawing/2014/main" id="{5BC3135F-79F1-5177-5C53-561104076763}"/>
              </a:ext>
            </a:extLst>
          </p:cNvPr>
          <p:cNvCxnSpPr/>
          <p:nvPr/>
        </p:nvCxnSpPr>
        <p:spPr>
          <a:xfrm>
            <a:off x="-130800" y="719817"/>
            <a:ext cx="4702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F0891F-03FB-9A15-795F-F4D25A97A032}"/>
              </a:ext>
            </a:extLst>
          </p:cNvPr>
          <p:cNvCxnSpPr>
            <a:cxnSpLocks/>
          </p:cNvCxnSpPr>
          <p:nvPr/>
        </p:nvCxnSpPr>
        <p:spPr>
          <a:xfrm>
            <a:off x="2021925" y="2794438"/>
            <a:ext cx="50089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6B3C2C-7106-B063-8A08-21C46527335D}"/>
              </a:ext>
            </a:extLst>
          </p:cNvPr>
          <p:cNvCxnSpPr>
            <a:cxnSpLocks/>
          </p:cNvCxnSpPr>
          <p:nvPr/>
        </p:nvCxnSpPr>
        <p:spPr>
          <a:xfrm>
            <a:off x="2021925" y="2794438"/>
            <a:ext cx="0" cy="346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9216AA-AFE6-6EA3-DFB1-1C6684A1FE97}"/>
              </a:ext>
            </a:extLst>
          </p:cNvPr>
          <p:cNvCxnSpPr/>
          <p:nvPr/>
        </p:nvCxnSpPr>
        <p:spPr>
          <a:xfrm>
            <a:off x="7030847" y="2794438"/>
            <a:ext cx="0" cy="370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1E5E0EE-C9CE-D39D-5872-CC1C6198123C}"/>
              </a:ext>
            </a:extLst>
          </p:cNvPr>
          <p:cNvSpPr txBox="1"/>
          <p:nvPr/>
        </p:nvSpPr>
        <p:spPr>
          <a:xfrm>
            <a:off x="583323" y="3122326"/>
            <a:ext cx="287720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solidFill>
                  <a:srgbClr val="333333"/>
                </a:solidFill>
                <a:effectLst/>
                <a:latin typeface="Lora" pitchFamily="2" charset="0"/>
              </a:rPr>
              <a:t>Agglomerative</a:t>
            </a:r>
          </a:p>
          <a:p>
            <a:pPr algn="ctr"/>
            <a:endParaRPr lang="en-US" sz="200" b="1" i="0" dirty="0">
              <a:solidFill>
                <a:srgbClr val="333333"/>
              </a:solidFill>
              <a:effectLst/>
              <a:latin typeface="Lor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333333"/>
                </a:solidFill>
                <a:effectLst/>
                <a:latin typeface="Lora" pitchFamily="2" charset="0"/>
              </a:rPr>
              <a:t>each object is considered to be its own cluster</a:t>
            </a:r>
            <a:endParaRPr lang="en-US" sz="1200" b="1" dirty="0">
              <a:solidFill>
                <a:srgbClr val="333333"/>
              </a:solidFill>
              <a:latin typeface="Lor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333333"/>
                </a:solidFill>
                <a:effectLst/>
                <a:latin typeface="Lora" pitchFamily="2" charset="0"/>
              </a:rPr>
              <a:t>the clusters are then merged step by step until a single cluster remains</a:t>
            </a:r>
            <a:endParaRPr lang="en-IN" sz="1200" dirty="0">
              <a:latin typeface="Lora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6DA8D0-8C2E-E396-A56A-8EC96307D4B1}"/>
              </a:ext>
            </a:extLst>
          </p:cNvPr>
          <p:cNvSpPr txBox="1"/>
          <p:nvPr/>
        </p:nvSpPr>
        <p:spPr>
          <a:xfrm>
            <a:off x="5592245" y="3153104"/>
            <a:ext cx="287720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33333"/>
                </a:solidFill>
                <a:latin typeface="Lora" pitchFamily="2" charset="0"/>
              </a:rPr>
              <a:t>Divisive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333333"/>
                </a:solidFill>
                <a:effectLst/>
                <a:latin typeface="Lora" pitchFamily="2" charset="0"/>
              </a:rPr>
              <a:t>all objects are considered in a single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333333"/>
                </a:solidFill>
                <a:effectLst/>
                <a:latin typeface="Lora" pitchFamily="2" charset="0"/>
              </a:rPr>
              <a:t>division process is performed step by step until each object forms a different cluster</a:t>
            </a:r>
            <a:endParaRPr lang="en-US" sz="1200" b="1" i="0" dirty="0">
              <a:solidFill>
                <a:srgbClr val="333333"/>
              </a:solidFill>
              <a:effectLst/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688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8BF6B710-925B-A7E7-192F-668103B7C2BC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97153" y="1028042"/>
            <a:ext cx="7704000" cy="328612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3C96146-AF8D-F877-0A36-ED517C9D5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09" y="182726"/>
            <a:ext cx="7704000" cy="572700"/>
          </a:xfrm>
        </p:spPr>
        <p:txBody>
          <a:bodyPr/>
          <a:lstStyle/>
          <a:p>
            <a:r>
              <a:rPr lang="en-IN" dirty="0"/>
              <a:t>WARD’s METHOD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B3D0F5D-BBA4-2EFF-D135-AB556FA243B0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Google Shape;382;p46">
            <a:extLst>
              <a:ext uri="{FF2B5EF4-FFF2-40B4-BE49-F238E27FC236}">
                <a16:creationId xmlns:a16="http://schemas.microsoft.com/office/drawing/2014/main" id="{4D8E0224-6E51-E0CE-9E34-738673B50E11}"/>
              </a:ext>
            </a:extLst>
          </p:cNvPr>
          <p:cNvSpPr txBox="1">
            <a:spLocks/>
          </p:cNvSpPr>
          <p:nvPr/>
        </p:nvSpPr>
        <p:spPr>
          <a:xfrm>
            <a:off x="73732" y="319034"/>
            <a:ext cx="365049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ra"/>
              <a:buNone/>
              <a:defRPr sz="2900" b="0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ra"/>
              <a:buNone/>
              <a:defRPr sz="28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ra"/>
              <a:buNone/>
              <a:defRPr sz="28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ra"/>
              <a:buNone/>
              <a:defRPr sz="28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ra"/>
              <a:buNone/>
              <a:defRPr sz="28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ra"/>
              <a:buNone/>
              <a:defRPr sz="28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ra"/>
              <a:buNone/>
              <a:defRPr sz="28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ra"/>
              <a:buNone/>
              <a:defRPr sz="28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ra"/>
              <a:buNone/>
              <a:defRPr sz="28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 lang="en-IN" dirty="0"/>
          </a:p>
        </p:txBody>
      </p:sp>
      <p:cxnSp>
        <p:nvCxnSpPr>
          <p:cNvPr id="9" name="Google Shape;383;p46">
            <a:extLst>
              <a:ext uri="{FF2B5EF4-FFF2-40B4-BE49-F238E27FC236}">
                <a16:creationId xmlns:a16="http://schemas.microsoft.com/office/drawing/2014/main" id="{1A8E2165-B00E-73E1-F156-B0C856CB3798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 flipV="1">
            <a:off x="2059670" y="2850197"/>
            <a:ext cx="1386955" cy="17273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384;p46">
            <a:extLst>
              <a:ext uri="{FF2B5EF4-FFF2-40B4-BE49-F238E27FC236}">
                <a16:creationId xmlns:a16="http://schemas.microsoft.com/office/drawing/2014/main" id="{19F7AD61-58E7-9867-128A-62A2CCF94405}"/>
              </a:ext>
            </a:extLst>
          </p:cNvPr>
          <p:cNvSpPr/>
          <p:nvPr/>
        </p:nvSpPr>
        <p:spPr>
          <a:xfrm>
            <a:off x="1903070" y="2789170"/>
            <a:ext cx="156600" cy="156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85;p46">
            <a:extLst>
              <a:ext uri="{FF2B5EF4-FFF2-40B4-BE49-F238E27FC236}">
                <a16:creationId xmlns:a16="http://schemas.microsoft.com/office/drawing/2014/main" id="{2BA3AA2C-6F6D-2A08-EA0D-D8F61F59263C}"/>
              </a:ext>
            </a:extLst>
          </p:cNvPr>
          <p:cNvSpPr/>
          <p:nvPr/>
        </p:nvSpPr>
        <p:spPr>
          <a:xfrm>
            <a:off x="3446625" y="2771897"/>
            <a:ext cx="156600" cy="156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86;p46">
            <a:extLst>
              <a:ext uri="{FF2B5EF4-FFF2-40B4-BE49-F238E27FC236}">
                <a16:creationId xmlns:a16="http://schemas.microsoft.com/office/drawing/2014/main" id="{5FB638D8-C17A-902F-39BC-E651073D9443}"/>
              </a:ext>
            </a:extLst>
          </p:cNvPr>
          <p:cNvSpPr/>
          <p:nvPr/>
        </p:nvSpPr>
        <p:spPr>
          <a:xfrm>
            <a:off x="5095081" y="2780533"/>
            <a:ext cx="156600" cy="156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87;p46">
            <a:extLst>
              <a:ext uri="{FF2B5EF4-FFF2-40B4-BE49-F238E27FC236}">
                <a16:creationId xmlns:a16="http://schemas.microsoft.com/office/drawing/2014/main" id="{1B6766B1-CB79-D3AA-DF15-CBFB9EBCA33E}"/>
              </a:ext>
            </a:extLst>
          </p:cNvPr>
          <p:cNvSpPr/>
          <p:nvPr/>
        </p:nvSpPr>
        <p:spPr>
          <a:xfrm>
            <a:off x="6834048" y="2790435"/>
            <a:ext cx="156600" cy="156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" name="Google Shape;388;p46">
            <a:extLst>
              <a:ext uri="{FF2B5EF4-FFF2-40B4-BE49-F238E27FC236}">
                <a16:creationId xmlns:a16="http://schemas.microsoft.com/office/drawing/2014/main" id="{7F65CECF-F1B0-2DB9-1804-1F633E6FC74D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981370" y="2484939"/>
            <a:ext cx="1913" cy="304231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5" name="Google Shape;392;p46">
            <a:extLst>
              <a:ext uri="{FF2B5EF4-FFF2-40B4-BE49-F238E27FC236}">
                <a16:creationId xmlns:a16="http://schemas.microsoft.com/office/drawing/2014/main" id="{EC176CE8-B339-D13A-FA77-35309E35C386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3524925" y="2928497"/>
            <a:ext cx="0" cy="342848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6" name="Google Shape;395;p46">
            <a:extLst>
              <a:ext uri="{FF2B5EF4-FFF2-40B4-BE49-F238E27FC236}">
                <a16:creationId xmlns:a16="http://schemas.microsoft.com/office/drawing/2014/main" id="{A0E9A65C-800B-9E07-472C-8E24A732D429}"/>
              </a:ext>
            </a:extLst>
          </p:cNvPr>
          <p:cNvCxnSpPr>
            <a:cxnSpLocks/>
            <a:stCxn id="12" idx="0"/>
            <a:endCxn id="17" idx="2"/>
          </p:cNvCxnSpPr>
          <p:nvPr/>
        </p:nvCxnSpPr>
        <p:spPr>
          <a:xfrm flipV="1">
            <a:off x="5173381" y="2431827"/>
            <a:ext cx="7202" cy="34870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7" name="Google Shape;396;p46">
            <a:extLst>
              <a:ext uri="{FF2B5EF4-FFF2-40B4-BE49-F238E27FC236}">
                <a16:creationId xmlns:a16="http://schemas.microsoft.com/office/drawing/2014/main" id="{5D851578-4A38-223C-C866-787A9BE1014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335459" y="1859127"/>
            <a:ext cx="3690247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>
                <a:solidFill>
                  <a:schemeClr val="tx1">
                    <a:lumMod val="50000"/>
                  </a:schemeClr>
                </a:solidFill>
                <a:latin typeface="Nunito"/>
                <a:ea typeface="Nunito"/>
                <a:cs typeface="Nunito"/>
                <a:sym typeface="Nunito"/>
              </a:rPr>
              <a:t>Every possible combination of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>
                <a:solidFill>
                  <a:schemeClr val="tx1">
                    <a:lumMod val="50000"/>
                  </a:schemeClr>
                </a:solidFill>
                <a:latin typeface="Nunito"/>
                <a:ea typeface="Nunito"/>
                <a:cs typeface="Nunito"/>
                <a:sym typeface="Nunito"/>
              </a:rPr>
              <a:t>clusters considered</a:t>
            </a:r>
            <a:endParaRPr sz="1400" dirty="0">
              <a:solidFill>
                <a:schemeClr val="tx1">
                  <a:lumMod val="50000"/>
                </a:schemeClr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8" name="Google Shape;398;p46">
            <a:extLst>
              <a:ext uri="{FF2B5EF4-FFF2-40B4-BE49-F238E27FC236}">
                <a16:creationId xmlns:a16="http://schemas.microsoft.com/office/drawing/2014/main" id="{D95FC90F-88B4-081B-1E99-1BB57ABFA3C3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6912348" y="2947035"/>
            <a:ext cx="0" cy="32431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9" name="Google Shape;400;p46">
            <a:extLst>
              <a:ext uri="{FF2B5EF4-FFF2-40B4-BE49-F238E27FC236}">
                <a16:creationId xmlns:a16="http://schemas.microsoft.com/office/drawing/2014/main" id="{E641BAFE-F22E-28AC-B70E-D328E6566716}"/>
              </a:ext>
            </a:extLst>
          </p:cNvPr>
          <p:cNvSpPr txBox="1">
            <a:spLocks/>
          </p:cNvSpPr>
          <p:nvPr/>
        </p:nvSpPr>
        <p:spPr>
          <a:xfrm>
            <a:off x="5491199" y="3809868"/>
            <a:ext cx="284229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ora"/>
              <a:buNone/>
              <a:defRPr sz="2300" b="0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ora"/>
              <a:buNone/>
              <a:defRPr sz="2500" b="1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ora"/>
              <a:buNone/>
              <a:defRPr sz="2500" b="1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ora"/>
              <a:buNone/>
              <a:defRPr sz="2500" b="1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ora"/>
              <a:buNone/>
              <a:defRPr sz="2500" b="1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ora"/>
              <a:buNone/>
              <a:defRPr sz="2500" b="1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ora"/>
              <a:buNone/>
              <a:defRPr sz="2500" b="1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ora"/>
              <a:buNone/>
              <a:defRPr sz="2500" b="1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ora"/>
              <a:buNone/>
              <a:defRPr sz="2500" b="1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indent="0"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Nunito"/>
                <a:ea typeface="Nunito"/>
                <a:cs typeface="Nunito"/>
                <a:sym typeface="Nunito"/>
              </a:rPr>
              <a:t>All n clusters  are combined </a:t>
            </a:r>
          </a:p>
          <a:p>
            <a:pPr marL="0" indent="0"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Nunito"/>
                <a:ea typeface="Nunito"/>
                <a:cs typeface="Nunito"/>
                <a:sym typeface="Nunito"/>
              </a:rPr>
              <a:t>One cluster has all objects</a:t>
            </a:r>
          </a:p>
        </p:txBody>
      </p:sp>
      <p:sp>
        <p:nvSpPr>
          <p:cNvPr id="20" name="Google Shape;389;p46">
            <a:extLst>
              <a:ext uri="{FF2B5EF4-FFF2-40B4-BE49-F238E27FC236}">
                <a16:creationId xmlns:a16="http://schemas.microsoft.com/office/drawing/2014/main" id="{20EF1C69-D37F-0A6E-E159-FE2ECD727DFD}"/>
              </a:ext>
            </a:extLst>
          </p:cNvPr>
          <p:cNvSpPr txBox="1">
            <a:spLocks/>
          </p:cNvSpPr>
          <p:nvPr/>
        </p:nvSpPr>
        <p:spPr>
          <a:xfrm>
            <a:off x="238509" y="1899114"/>
            <a:ext cx="348572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ora"/>
              <a:buNone/>
              <a:defRPr sz="2300" b="0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ora"/>
              <a:buNone/>
              <a:defRPr sz="2500" b="1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ora"/>
              <a:buNone/>
              <a:defRPr sz="2500" b="1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ora"/>
              <a:buNone/>
              <a:defRPr sz="2500" b="1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ora"/>
              <a:buNone/>
              <a:defRPr sz="2500" b="1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ora"/>
              <a:buNone/>
              <a:defRPr sz="2500" b="1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ora"/>
              <a:buNone/>
              <a:defRPr sz="2500" b="1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ora"/>
              <a:buNone/>
              <a:defRPr sz="2500" b="1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ora"/>
              <a:buNone/>
              <a:defRPr sz="2500" b="1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indent="0" algn="ctr"/>
            <a:endParaRPr lang="en-US" sz="1400" dirty="0">
              <a:solidFill>
                <a:schemeClr val="tx1">
                  <a:lumMod val="50000"/>
                </a:schemeClr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indent="0"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Nunito"/>
                <a:ea typeface="Nunito"/>
                <a:cs typeface="Nunito"/>
                <a:sym typeface="Nunito"/>
              </a:rPr>
              <a:t>Starts with n clusters</a:t>
            </a:r>
          </a:p>
          <a:p>
            <a:pPr marL="0" indent="0"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Nunito"/>
                <a:ea typeface="Nunito"/>
                <a:cs typeface="Nunito"/>
                <a:sym typeface="Nunito"/>
              </a:rPr>
              <a:t>Each has a single object</a:t>
            </a:r>
          </a:p>
          <a:p>
            <a:pPr marL="0" indent="0" algn="ctr"/>
            <a:endParaRPr lang="en-US" sz="1400" dirty="0">
              <a:solidFill>
                <a:schemeClr val="tx1">
                  <a:lumMod val="50000"/>
                </a:schemeClr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1" name="Google Shape;402;p46">
            <a:extLst>
              <a:ext uri="{FF2B5EF4-FFF2-40B4-BE49-F238E27FC236}">
                <a16:creationId xmlns:a16="http://schemas.microsoft.com/office/drawing/2014/main" id="{74A89611-297A-433E-B47E-8749C2430A08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3603225" y="2850197"/>
            <a:ext cx="1491856" cy="863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403;p46">
            <a:extLst>
              <a:ext uri="{FF2B5EF4-FFF2-40B4-BE49-F238E27FC236}">
                <a16:creationId xmlns:a16="http://schemas.microsoft.com/office/drawing/2014/main" id="{61D4ACE1-6673-9BDE-0DE0-F8757DA894D8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5251681" y="2858833"/>
            <a:ext cx="1582367" cy="9902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3" name="Graphic 22" descr="Group of people with solid fill">
            <a:extLst>
              <a:ext uri="{FF2B5EF4-FFF2-40B4-BE49-F238E27FC236}">
                <a16:creationId xmlns:a16="http://schemas.microsoft.com/office/drawing/2014/main" id="{B6853C00-CAE5-9479-C934-BAD8548FC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8894" y="1386636"/>
            <a:ext cx="524951" cy="524951"/>
          </a:xfrm>
          <a:prstGeom prst="rect">
            <a:avLst/>
          </a:prstGeom>
        </p:spPr>
      </p:pic>
      <p:pic>
        <p:nvPicPr>
          <p:cNvPr id="24" name="Graphic 23" descr="Users with solid fill">
            <a:extLst>
              <a:ext uri="{FF2B5EF4-FFF2-40B4-BE49-F238E27FC236}">
                <a16:creationId xmlns:a16="http://schemas.microsoft.com/office/drawing/2014/main" id="{12CDA5AA-A5B1-2F9F-F164-36709F47D0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44781" y="1432121"/>
            <a:ext cx="457200" cy="457200"/>
          </a:xfrm>
          <a:prstGeom prst="rect">
            <a:avLst/>
          </a:prstGeom>
        </p:spPr>
      </p:pic>
      <p:pic>
        <p:nvPicPr>
          <p:cNvPr id="25" name="Graphic 24" descr="Group brainstorm with solid fill">
            <a:extLst>
              <a:ext uri="{FF2B5EF4-FFF2-40B4-BE49-F238E27FC236}">
                <a16:creationId xmlns:a16="http://schemas.microsoft.com/office/drawing/2014/main" id="{8899A411-B243-14E4-7EAD-6AAB7AA7B2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68954" y="3254619"/>
            <a:ext cx="511940" cy="511940"/>
          </a:xfrm>
          <a:prstGeom prst="rect">
            <a:avLst/>
          </a:prstGeom>
        </p:spPr>
      </p:pic>
      <p:pic>
        <p:nvPicPr>
          <p:cNvPr id="26" name="Graphic 25" descr="Social network with solid fill">
            <a:extLst>
              <a:ext uri="{FF2B5EF4-FFF2-40B4-BE49-F238E27FC236}">
                <a16:creationId xmlns:a16="http://schemas.microsoft.com/office/drawing/2014/main" id="{394BA8C8-FA63-2743-DAC4-B4FAD0CBE1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36900" y="3254619"/>
            <a:ext cx="550893" cy="550893"/>
          </a:xfrm>
          <a:prstGeom prst="rect">
            <a:avLst/>
          </a:prstGeom>
        </p:spPr>
      </p:pic>
      <p:cxnSp>
        <p:nvCxnSpPr>
          <p:cNvPr id="27" name="Google Shape;401;p46">
            <a:extLst>
              <a:ext uri="{FF2B5EF4-FFF2-40B4-BE49-F238E27FC236}">
                <a16:creationId xmlns:a16="http://schemas.microsoft.com/office/drawing/2014/main" id="{CC0F0890-2A9A-36EA-3ABE-BC818F3A5393}"/>
              </a:ext>
            </a:extLst>
          </p:cNvPr>
          <p:cNvCxnSpPr>
            <a:cxnSpLocks/>
          </p:cNvCxnSpPr>
          <p:nvPr/>
        </p:nvCxnSpPr>
        <p:spPr>
          <a:xfrm flipV="1">
            <a:off x="0" y="828750"/>
            <a:ext cx="2648607" cy="16399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90DC25-8AF6-BAF3-65D8-162316BA2B8F}"/>
                  </a:ext>
                </a:extLst>
              </p:cNvPr>
              <p:cNvSpPr txBox="1"/>
              <p:nvPr/>
            </p:nvSpPr>
            <p:spPr>
              <a:xfrm>
                <a:off x="2502530" y="3751289"/>
                <a:ext cx="2044789" cy="6325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𝐸𝑆𝑆</m:t>
                      </m:r>
                      <m:r>
                        <a:rPr lang="en-US" sz="12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IN" sz="12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2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12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IN" sz="12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12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2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2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nary>
                      <m:r>
                        <a:rPr lang="en-US" sz="12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)′ (</m:t>
                      </m:r>
                      <m:sSub>
                        <m:sSubPr>
                          <m:ctrlPr>
                            <a:rPr lang="en-IN" sz="12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2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2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2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sz="12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IN" sz="12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90DC25-8AF6-BAF3-65D8-162316BA2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530" y="3751289"/>
                <a:ext cx="2044789" cy="63254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9436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E3AF8AB2-9ADA-5B51-C7F2-97C223C5E70C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97730" y="1519402"/>
            <a:ext cx="8348540" cy="2104696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DISSIMILARITY MATRIX AND CLUSTERING ON:</a:t>
            </a:r>
          </a:p>
          <a:p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FULL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EASY QUESTIONS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MEDUIM QUESTIONS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HARD QUESTIONS</a:t>
            </a:r>
          </a:p>
          <a:p>
            <a:endParaRPr lang="en-I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DFE474F-0F70-B846-2BB6-2928CD6C7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10" y="177290"/>
            <a:ext cx="7704000" cy="572700"/>
          </a:xfrm>
        </p:spPr>
        <p:txBody>
          <a:bodyPr/>
          <a:lstStyle/>
          <a:p>
            <a:r>
              <a:rPr lang="en-IN" dirty="0"/>
              <a:t> DATA ANALYSIS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F5312CA-CE31-E5CD-6A8D-E3A27D7B58BA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IN"/>
          </a:p>
        </p:txBody>
      </p:sp>
      <p:cxnSp>
        <p:nvCxnSpPr>
          <p:cNvPr id="8" name="Google Shape;324;p42">
            <a:extLst>
              <a:ext uri="{FF2B5EF4-FFF2-40B4-BE49-F238E27FC236}">
                <a16:creationId xmlns:a16="http://schemas.microsoft.com/office/drawing/2014/main" id="{5BC3135F-79F1-5177-5C53-561104076763}"/>
              </a:ext>
            </a:extLst>
          </p:cNvPr>
          <p:cNvCxnSpPr/>
          <p:nvPr/>
        </p:nvCxnSpPr>
        <p:spPr>
          <a:xfrm>
            <a:off x="-1746766" y="845941"/>
            <a:ext cx="4702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40794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FE474F-0F70-B846-2BB6-2928CD6C7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10" y="114228"/>
            <a:ext cx="7704000" cy="572700"/>
          </a:xfrm>
        </p:spPr>
        <p:txBody>
          <a:bodyPr/>
          <a:lstStyle/>
          <a:p>
            <a:r>
              <a:rPr lang="en-IN" sz="2800" dirty="0"/>
              <a:t>ON </a:t>
            </a:r>
            <a:r>
              <a:rPr lang="en-US" sz="2800" dirty="0"/>
              <a:t> DATA WITH ALL TYPE OF QUESTIONS</a:t>
            </a:r>
            <a:endParaRPr lang="en-IN" sz="28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F5312CA-CE31-E5CD-6A8D-E3A27D7B58BA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IN"/>
          </a:p>
        </p:txBody>
      </p:sp>
      <p:cxnSp>
        <p:nvCxnSpPr>
          <p:cNvPr id="8" name="Google Shape;324;p42">
            <a:extLst>
              <a:ext uri="{FF2B5EF4-FFF2-40B4-BE49-F238E27FC236}">
                <a16:creationId xmlns:a16="http://schemas.microsoft.com/office/drawing/2014/main" id="{5BC3135F-79F1-5177-5C53-561104076763}"/>
              </a:ext>
            </a:extLst>
          </p:cNvPr>
          <p:cNvCxnSpPr/>
          <p:nvPr/>
        </p:nvCxnSpPr>
        <p:spPr>
          <a:xfrm>
            <a:off x="-130800" y="719817"/>
            <a:ext cx="4702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3F7BDB1-EDE7-B8B6-936C-B0F3D3D3D22A}"/>
              </a:ext>
            </a:extLst>
          </p:cNvPr>
          <p:cNvSpPr txBox="1"/>
          <p:nvPr/>
        </p:nvSpPr>
        <p:spPr>
          <a:xfrm>
            <a:off x="5515438" y="1957225"/>
            <a:ext cx="1852448" cy="584775"/>
          </a:xfrm>
          <a:prstGeom prst="rect">
            <a:avLst/>
          </a:prstGeom>
          <a:noFill/>
          <a:ln>
            <a:solidFill>
              <a:srgbClr val="8AB0AA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8AB0AA"/>
                </a:solidFill>
                <a:latin typeface="Lora" pitchFamily="2" charset="0"/>
              </a:rPr>
              <a:t>Converted into a distance matrix</a:t>
            </a:r>
            <a:endParaRPr lang="en-IN" sz="1600" b="1" dirty="0">
              <a:solidFill>
                <a:srgbClr val="8AB0AA"/>
              </a:solidFill>
              <a:latin typeface="Lor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50B8B-BF08-D22D-0286-7525F00FC534}"/>
              </a:ext>
            </a:extLst>
          </p:cNvPr>
          <p:cNvSpPr txBox="1"/>
          <p:nvPr/>
        </p:nvSpPr>
        <p:spPr>
          <a:xfrm>
            <a:off x="7028696" y="3213397"/>
            <a:ext cx="1999592" cy="338554"/>
          </a:xfrm>
          <a:prstGeom prst="rect">
            <a:avLst/>
          </a:prstGeom>
          <a:noFill/>
          <a:ln>
            <a:solidFill>
              <a:schemeClr val="tx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rgbClr val="8AB0AA"/>
                </a:solidFill>
                <a:latin typeface="Lora" pitchFamily="2" charset="0"/>
              </a:rPr>
              <a:t>Used in clustering</a:t>
            </a: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79718B2B-BED7-3435-37C4-1521949D3854}"/>
              </a:ext>
            </a:extLst>
          </p:cNvPr>
          <p:cNvCxnSpPr>
            <a:cxnSpLocks/>
          </p:cNvCxnSpPr>
          <p:nvPr/>
        </p:nvCxnSpPr>
        <p:spPr>
          <a:xfrm>
            <a:off x="4755169" y="1640125"/>
            <a:ext cx="754253" cy="60445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04CC08A4-BFD6-D37A-9D11-948E42E6A697}"/>
              </a:ext>
            </a:extLst>
          </p:cNvPr>
          <p:cNvCxnSpPr/>
          <p:nvPr/>
        </p:nvCxnSpPr>
        <p:spPr>
          <a:xfrm>
            <a:off x="6441663" y="2556875"/>
            <a:ext cx="740979" cy="64164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screenshot of a graph&#10;&#10;Description automatically generated with low confidence">
            <a:extLst>
              <a:ext uri="{FF2B5EF4-FFF2-40B4-BE49-F238E27FC236}">
                <a16:creationId xmlns:a16="http://schemas.microsoft.com/office/drawing/2014/main" id="{40FD94D7-D34C-5AA9-2576-8CE6E330FF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079" b="12439"/>
          <a:stretch/>
        </p:blipFill>
        <p:spPr>
          <a:xfrm>
            <a:off x="338473" y="1151690"/>
            <a:ext cx="4394295" cy="284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10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FE474F-0F70-B846-2BB6-2928CD6C7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10" y="114228"/>
            <a:ext cx="7704000" cy="5727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F5312CA-CE31-E5CD-6A8D-E3A27D7B58BA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A picture containing text, diagram, line, design&#10;&#10;Description automatically generated">
            <a:extLst>
              <a:ext uri="{FF2B5EF4-FFF2-40B4-BE49-F238E27FC236}">
                <a16:creationId xmlns:a16="http://schemas.microsoft.com/office/drawing/2014/main" id="{47B76E53-9A88-92F0-5365-878BD139F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39" r="3174" b="6963"/>
          <a:stretch/>
        </p:blipFill>
        <p:spPr>
          <a:xfrm>
            <a:off x="230571" y="114228"/>
            <a:ext cx="8682858" cy="417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912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AC7A74B3-C9A2-EFC5-55A1-DAA0C27CA646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45E00E2-7754-5969-100D-CB29F484AC0B}"/>
              </a:ext>
            </a:extLst>
          </p:cNvPr>
          <p:cNvGrpSpPr/>
          <p:nvPr/>
        </p:nvGrpSpPr>
        <p:grpSpPr>
          <a:xfrm>
            <a:off x="4606310" y="2902409"/>
            <a:ext cx="911058" cy="1047193"/>
            <a:chOff x="678581" y="590183"/>
            <a:chExt cx="911058" cy="1047193"/>
          </a:xfrm>
        </p:grpSpPr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CCB081D8-5F85-0104-249A-02E695979364}"/>
                </a:ext>
              </a:extLst>
            </p:cNvPr>
            <p:cNvSpPr/>
            <p:nvPr/>
          </p:nvSpPr>
          <p:spPr>
            <a:xfrm rot="5400000">
              <a:off x="610513" y="658251"/>
              <a:ext cx="1047193" cy="911058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Hexagon 4">
              <a:extLst>
                <a:ext uri="{FF2B5EF4-FFF2-40B4-BE49-F238E27FC236}">
                  <a16:creationId xmlns:a16="http://schemas.microsoft.com/office/drawing/2014/main" id="{47E3A1EB-EB2D-10CF-F796-065396C82D9F}"/>
                </a:ext>
              </a:extLst>
            </p:cNvPr>
            <p:cNvSpPr txBox="1"/>
            <p:nvPr/>
          </p:nvSpPr>
          <p:spPr>
            <a:xfrm>
              <a:off x="820553" y="753372"/>
              <a:ext cx="627112" cy="7208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1600" kern="1200">
                <a:solidFill>
                  <a:schemeClr val="bg1"/>
                </a:solidFill>
                <a:latin typeface="Lora" pitchFamily="2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15C66C2-F5E4-8231-CB42-E1C5BFD6133F}"/>
              </a:ext>
            </a:extLst>
          </p:cNvPr>
          <p:cNvGrpSpPr/>
          <p:nvPr/>
        </p:nvGrpSpPr>
        <p:grpSpPr>
          <a:xfrm>
            <a:off x="3606302" y="2893774"/>
            <a:ext cx="911058" cy="1047193"/>
            <a:chOff x="678581" y="590183"/>
            <a:chExt cx="911058" cy="1047193"/>
          </a:xfrm>
        </p:grpSpPr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45417916-AC7A-453D-CC9D-4B14C7659D8F}"/>
                </a:ext>
              </a:extLst>
            </p:cNvPr>
            <p:cNvSpPr/>
            <p:nvPr/>
          </p:nvSpPr>
          <p:spPr>
            <a:xfrm rot="5400000">
              <a:off x="610513" y="658251"/>
              <a:ext cx="1047193" cy="911058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Hexagon 4">
              <a:extLst>
                <a:ext uri="{FF2B5EF4-FFF2-40B4-BE49-F238E27FC236}">
                  <a16:creationId xmlns:a16="http://schemas.microsoft.com/office/drawing/2014/main" id="{9D0DAD20-565B-49AF-A59C-1DEB43966A64}"/>
                </a:ext>
              </a:extLst>
            </p:cNvPr>
            <p:cNvSpPr txBox="1"/>
            <p:nvPr/>
          </p:nvSpPr>
          <p:spPr>
            <a:xfrm>
              <a:off x="820553" y="753372"/>
              <a:ext cx="627112" cy="7208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1600" kern="1200">
                <a:solidFill>
                  <a:schemeClr val="bg1"/>
                </a:solidFill>
                <a:latin typeface="Lora" pitchFamily="2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741502-407D-9565-28CF-6479F52B8C5B}"/>
              </a:ext>
            </a:extLst>
          </p:cNvPr>
          <p:cNvGrpSpPr/>
          <p:nvPr/>
        </p:nvGrpSpPr>
        <p:grpSpPr>
          <a:xfrm>
            <a:off x="3144338" y="2018403"/>
            <a:ext cx="911058" cy="1047193"/>
            <a:chOff x="678581" y="590183"/>
            <a:chExt cx="911058" cy="1047193"/>
          </a:xfrm>
        </p:grpSpPr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162F7448-AA2D-5D3A-3833-787DA9B016E6}"/>
                </a:ext>
              </a:extLst>
            </p:cNvPr>
            <p:cNvSpPr/>
            <p:nvPr/>
          </p:nvSpPr>
          <p:spPr>
            <a:xfrm rot="5400000">
              <a:off x="610513" y="658251"/>
              <a:ext cx="1047193" cy="911058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Hexagon 4">
              <a:extLst>
                <a:ext uri="{FF2B5EF4-FFF2-40B4-BE49-F238E27FC236}">
                  <a16:creationId xmlns:a16="http://schemas.microsoft.com/office/drawing/2014/main" id="{D4BB1B0B-0A76-0EBC-800F-8B179008CB20}"/>
                </a:ext>
              </a:extLst>
            </p:cNvPr>
            <p:cNvSpPr txBox="1"/>
            <p:nvPr/>
          </p:nvSpPr>
          <p:spPr>
            <a:xfrm>
              <a:off x="820553" y="753372"/>
              <a:ext cx="627112" cy="7208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1600" kern="1200">
                <a:solidFill>
                  <a:schemeClr val="bg1"/>
                </a:solidFill>
                <a:latin typeface="Lora" pitchFamily="2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3BE20AE-FB1B-7DE6-E54A-0C4C8E222A9D}"/>
              </a:ext>
            </a:extLst>
          </p:cNvPr>
          <p:cNvGrpSpPr/>
          <p:nvPr/>
        </p:nvGrpSpPr>
        <p:grpSpPr>
          <a:xfrm>
            <a:off x="5059905" y="2012965"/>
            <a:ext cx="911058" cy="1047193"/>
            <a:chOff x="678581" y="590183"/>
            <a:chExt cx="911058" cy="1047193"/>
          </a:xfrm>
        </p:grpSpPr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F20282AB-962E-C938-1FE4-78F4AB67FDB2}"/>
                </a:ext>
              </a:extLst>
            </p:cNvPr>
            <p:cNvSpPr/>
            <p:nvPr/>
          </p:nvSpPr>
          <p:spPr>
            <a:xfrm rot="5400000">
              <a:off x="610513" y="658251"/>
              <a:ext cx="1047193" cy="911058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Hexagon 4">
              <a:extLst>
                <a:ext uri="{FF2B5EF4-FFF2-40B4-BE49-F238E27FC236}">
                  <a16:creationId xmlns:a16="http://schemas.microsoft.com/office/drawing/2014/main" id="{D3568A35-F513-719A-B7F8-6A2F96D681D8}"/>
                </a:ext>
              </a:extLst>
            </p:cNvPr>
            <p:cNvSpPr txBox="1"/>
            <p:nvPr/>
          </p:nvSpPr>
          <p:spPr>
            <a:xfrm>
              <a:off x="820553" y="753372"/>
              <a:ext cx="627112" cy="7208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1600" kern="1200" dirty="0">
                <a:solidFill>
                  <a:schemeClr val="bg1"/>
                </a:solidFill>
                <a:latin typeface="Lora" pitchFamily="2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9F76A3A-E940-5249-057D-8DF70EEE4DAE}"/>
              </a:ext>
            </a:extLst>
          </p:cNvPr>
          <p:cNvGrpSpPr/>
          <p:nvPr/>
        </p:nvGrpSpPr>
        <p:grpSpPr>
          <a:xfrm>
            <a:off x="4105339" y="2028466"/>
            <a:ext cx="911058" cy="1047193"/>
            <a:chOff x="678581" y="590183"/>
            <a:chExt cx="911058" cy="1047193"/>
          </a:xfrm>
        </p:grpSpPr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2B6254A1-2BFF-0666-DEB3-A8412CA4F126}"/>
                </a:ext>
              </a:extLst>
            </p:cNvPr>
            <p:cNvSpPr/>
            <p:nvPr/>
          </p:nvSpPr>
          <p:spPr>
            <a:xfrm rot="5400000">
              <a:off x="610513" y="658251"/>
              <a:ext cx="1047193" cy="911058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Hexagon 4">
              <a:extLst>
                <a:ext uri="{FF2B5EF4-FFF2-40B4-BE49-F238E27FC236}">
                  <a16:creationId xmlns:a16="http://schemas.microsoft.com/office/drawing/2014/main" id="{ED6A2446-C351-530D-AAE5-4EA6F6D1CB27}"/>
                </a:ext>
              </a:extLst>
            </p:cNvPr>
            <p:cNvSpPr txBox="1"/>
            <p:nvPr/>
          </p:nvSpPr>
          <p:spPr>
            <a:xfrm>
              <a:off x="820553" y="753372"/>
              <a:ext cx="627112" cy="7208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1600" kern="1200">
                <a:solidFill>
                  <a:schemeClr val="bg1"/>
                </a:solidFill>
                <a:latin typeface="Lora" pitchFamily="2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FE2F57-0FF3-1887-0479-518E09A88B30}"/>
              </a:ext>
            </a:extLst>
          </p:cNvPr>
          <p:cNvGrpSpPr/>
          <p:nvPr/>
        </p:nvGrpSpPr>
        <p:grpSpPr>
          <a:xfrm>
            <a:off x="3619781" y="1175295"/>
            <a:ext cx="911058" cy="1047193"/>
            <a:chOff x="678581" y="590183"/>
            <a:chExt cx="911058" cy="1047193"/>
          </a:xfrm>
        </p:grpSpPr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D587E847-F476-4309-CACC-7943B81E1CAB}"/>
                </a:ext>
              </a:extLst>
            </p:cNvPr>
            <p:cNvSpPr/>
            <p:nvPr/>
          </p:nvSpPr>
          <p:spPr>
            <a:xfrm rot="5400000">
              <a:off x="610513" y="658251"/>
              <a:ext cx="1047193" cy="911058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Hexagon 4">
              <a:extLst>
                <a:ext uri="{FF2B5EF4-FFF2-40B4-BE49-F238E27FC236}">
                  <a16:creationId xmlns:a16="http://schemas.microsoft.com/office/drawing/2014/main" id="{E391F9AC-A894-FE5D-13A3-7B024FC2F234}"/>
                </a:ext>
              </a:extLst>
            </p:cNvPr>
            <p:cNvSpPr txBox="1"/>
            <p:nvPr/>
          </p:nvSpPr>
          <p:spPr>
            <a:xfrm>
              <a:off x="820553" y="753372"/>
              <a:ext cx="627112" cy="7208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1600" kern="1200">
                <a:solidFill>
                  <a:schemeClr val="bg1"/>
                </a:solidFill>
                <a:latin typeface="Lora" pitchFamily="2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EF7D74B-99BF-0CB2-0C83-F21C5BDA755F}"/>
              </a:ext>
            </a:extLst>
          </p:cNvPr>
          <p:cNvGrpSpPr/>
          <p:nvPr/>
        </p:nvGrpSpPr>
        <p:grpSpPr>
          <a:xfrm>
            <a:off x="4588464" y="1150115"/>
            <a:ext cx="911058" cy="1047193"/>
            <a:chOff x="678581" y="590183"/>
            <a:chExt cx="911058" cy="1047193"/>
          </a:xfrm>
        </p:grpSpPr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681397E1-075B-4528-49E9-AC3372579918}"/>
                </a:ext>
              </a:extLst>
            </p:cNvPr>
            <p:cNvSpPr/>
            <p:nvPr/>
          </p:nvSpPr>
          <p:spPr>
            <a:xfrm rot="5400000">
              <a:off x="610513" y="658251"/>
              <a:ext cx="1047193" cy="911058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Hexagon 4">
              <a:extLst>
                <a:ext uri="{FF2B5EF4-FFF2-40B4-BE49-F238E27FC236}">
                  <a16:creationId xmlns:a16="http://schemas.microsoft.com/office/drawing/2014/main" id="{C050050B-C949-7BE5-C7E6-21A04D903E6D}"/>
                </a:ext>
              </a:extLst>
            </p:cNvPr>
            <p:cNvSpPr txBox="1"/>
            <p:nvPr/>
          </p:nvSpPr>
          <p:spPr>
            <a:xfrm>
              <a:off x="820553" y="753372"/>
              <a:ext cx="627112" cy="7208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1600" kern="1200">
                <a:solidFill>
                  <a:schemeClr val="bg1"/>
                </a:solidFill>
                <a:latin typeface="Lora" pitchFamily="2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20DB32B-FF71-D897-B860-5465883BA468}"/>
              </a:ext>
            </a:extLst>
          </p:cNvPr>
          <p:cNvSpPr txBox="1"/>
          <p:nvPr/>
        </p:nvSpPr>
        <p:spPr>
          <a:xfrm>
            <a:off x="3802915" y="3026052"/>
            <a:ext cx="5819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Lora" pitchFamily="2" charset="0"/>
              </a:rPr>
              <a:t>S13</a:t>
            </a:r>
          </a:p>
          <a:p>
            <a:r>
              <a:rPr lang="en-US" sz="1600" dirty="0">
                <a:solidFill>
                  <a:schemeClr val="bg1"/>
                </a:solidFill>
                <a:latin typeface="Lora" pitchFamily="2" charset="0"/>
              </a:rPr>
              <a:t>S14</a:t>
            </a:r>
          </a:p>
          <a:p>
            <a:r>
              <a:rPr lang="en-US" sz="1600" dirty="0">
                <a:solidFill>
                  <a:schemeClr val="bg1"/>
                </a:solidFill>
                <a:latin typeface="Lora" pitchFamily="2" charset="0"/>
              </a:rPr>
              <a:t>S15</a:t>
            </a:r>
            <a:endParaRPr lang="en-IN" sz="1600" dirty="0">
              <a:solidFill>
                <a:schemeClr val="bg1"/>
              </a:solidFill>
              <a:latin typeface="Lora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B78E37-D7C6-E47E-9723-2CE8DF709F99}"/>
              </a:ext>
            </a:extLst>
          </p:cNvPr>
          <p:cNvSpPr txBox="1"/>
          <p:nvPr/>
        </p:nvSpPr>
        <p:spPr>
          <a:xfrm>
            <a:off x="4812525" y="3018432"/>
            <a:ext cx="15710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Lora" pitchFamily="2" charset="0"/>
              </a:rPr>
              <a:t>S31</a:t>
            </a:r>
          </a:p>
          <a:p>
            <a:r>
              <a:rPr lang="en-US" sz="1600" dirty="0">
                <a:solidFill>
                  <a:schemeClr val="bg1"/>
                </a:solidFill>
                <a:latin typeface="Lora" pitchFamily="2" charset="0"/>
              </a:rPr>
              <a:t>S32</a:t>
            </a:r>
          </a:p>
          <a:p>
            <a:r>
              <a:rPr lang="en-US" sz="1600" dirty="0">
                <a:solidFill>
                  <a:schemeClr val="bg1"/>
                </a:solidFill>
                <a:latin typeface="Lora" pitchFamily="2" charset="0"/>
              </a:rPr>
              <a:t>S35</a:t>
            </a:r>
            <a:endParaRPr lang="en-IN" sz="1600" dirty="0">
              <a:solidFill>
                <a:schemeClr val="bg1"/>
              </a:solidFill>
              <a:latin typeface="Lora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71395E-0EC7-8D22-1E9C-EEC9963D3545}"/>
              </a:ext>
            </a:extLst>
          </p:cNvPr>
          <p:cNvSpPr txBox="1"/>
          <p:nvPr/>
        </p:nvSpPr>
        <p:spPr>
          <a:xfrm>
            <a:off x="4812525" y="1408112"/>
            <a:ext cx="1571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Lora" pitchFamily="2" charset="0"/>
              </a:rPr>
              <a:t>S16</a:t>
            </a:r>
          </a:p>
          <a:p>
            <a:r>
              <a:rPr lang="en-US" sz="1600" dirty="0">
                <a:solidFill>
                  <a:schemeClr val="bg1"/>
                </a:solidFill>
                <a:latin typeface="Lora" pitchFamily="2" charset="0"/>
              </a:rPr>
              <a:t>S17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E64F9E-6E30-79BF-E990-6C86D5272B7D}"/>
              </a:ext>
            </a:extLst>
          </p:cNvPr>
          <p:cNvSpPr txBox="1"/>
          <p:nvPr/>
        </p:nvSpPr>
        <p:spPr>
          <a:xfrm>
            <a:off x="5223991" y="2223002"/>
            <a:ext cx="1571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Lora" pitchFamily="2" charset="0"/>
              </a:rPr>
              <a:t>S11</a:t>
            </a:r>
          </a:p>
          <a:p>
            <a:r>
              <a:rPr lang="en-US" sz="1600" dirty="0">
                <a:solidFill>
                  <a:schemeClr val="bg1"/>
                </a:solidFill>
                <a:latin typeface="Lora" pitchFamily="2" charset="0"/>
              </a:rPr>
              <a:t>S12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8CFED5-8ABE-67CC-F334-25B55F8B8E84}"/>
              </a:ext>
            </a:extLst>
          </p:cNvPr>
          <p:cNvSpPr txBox="1"/>
          <p:nvPr/>
        </p:nvSpPr>
        <p:spPr>
          <a:xfrm>
            <a:off x="4298477" y="2106467"/>
            <a:ext cx="615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Lora" pitchFamily="2" charset="0"/>
              </a:rPr>
              <a:t>S24</a:t>
            </a:r>
          </a:p>
          <a:p>
            <a:r>
              <a:rPr lang="en-US" sz="1600" dirty="0">
                <a:solidFill>
                  <a:schemeClr val="bg1"/>
                </a:solidFill>
                <a:latin typeface="Lora" pitchFamily="2" charset="0"/>
              </a:rPr>
              <a:t>S25</a:t>
            </a:r>
          </a:p>
          <a:p>
            <a:r>
              <a:rPr lang="en-US" sz="1600" dirty="0">
                <a:solidFill>
                  <a:schemeClr val="bg1"/>
                </a:solidFill>
                <a:latin typeface="Lora" pitchFamily="2" charset="0"/>
              </a:rPr>
              <a:t>S26</a:t>
            </a:r>
            <a:endParaRPr lang="en-IN" sz="1600" dirty="0">
              <a:solidFill>
                <a:schemeClr val="bg1"/>
              </a:solidFill>
              <a:latin typeface="Lora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6D8154-49D6-B178-77CA-98997881668B}"/>
              </a:ext>
            </a:extLst>
          </p:cNvPr>
          <p:cNvSpPr txBox="1"/>
          <p:nvPr/>
        </p:nvSpPr>
        <p:spPr>
          <a:xfrm>
            <a:off x="3808792" y="1416484"/>
            <a:ext cx="656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Lora" pitchFamily="2" charset="0"/>
              </a:rPr>
              <a:t>S45</a:t>
            </a:r>
          </a:p>
          <a:p>
            <a:r>
              <a:rPr lang="en-US" sz="1600" dirty="0">
                <a:solidFill>
                  <a:schemeClr val="bg1"/>
                </a:solidFill>
                <a:latin typeface="Lora" pitchFamily="2" charset="0"/>
              </a:rPr>
              <a:t>S46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B38CA6B-990B-0950-CE6A-32BF8E52A2F6}"/>
              </a:ext>
            </a:extLst>
          </p:cNvPr>
          <p:cNvSpPr txBox="1"/>
          <p:nvPr/>
        </p:nvSpPr>
        <p:spPr>
          <a:xfrm>
            <a:off x="3379947" y="2223002"/>
            <a:ext cx="617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Lora" pitchFamily="2" charset="0"/>
              </a:rPr>
              <a:t>S41</a:t>
            </a:r>
          </a:p>
          <a:p>
            <a:r>
              <a:rPr lang="en-US" sz="1600" dirty="0">
                <a:solidFill>
                  <a:schemeClr val="bg1"/>
                </a:solidFill>
                <a:latin typeface="Lora" pitchFamily="2" charset="0"/>
              </a:rPr>
              <a:t>S42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91632EC-478B-22B9-9E38-2BA656B41777}"/>
              </a:ext>
            </a:extLst>
          </p:cNvPr>
          <p:cNvSpPr txBox="1"/>
          <p:nvPr/>
        </p:nvSpPr>
        <p:spPr>
          <a:xfrm>
            <a:off x="165454" y="145371"/>
            <a:ext cx="5663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Lora" pitchFamily="2" charset="0"/>
              </a:rPr>
              <a:t>OUTPUT FOR OVERALL DATA</a:t>
            </a:r>
            <a:endParaRPr lang="en-IN" sz="2800" dirty="0">
              <a:latin typeface="Lora" pitchFamily="2" charset="0"/>
            </a:endParaRPr>
          </a:p>
        </p:txBody>
      </p:sp>
      <p:cxnSp>
        <p:nvCxnSpPr>
          <p:cNvPr id="39" name="Google Shape;324;p42">
            <a:extLst>
              <a:ext uri="{FF2B5EF4-FFF2-40B4-BE49-F238E27FC236}">
                <a16:creationId xmlns:a16="http://schemas.microsoft.com/office/drawing/2014/main" id="{F2932F90-84C6-6397-BA0F-686F2B25B652}"/>
              </a:ext>
            </a:extLst>
          </p:cNvPr>
          <p:cNvCxnSpPr/>
          <p:nvPr/>
        </p:nvCxnSpPr>
        <p:spPr>
          <a:xfrm>
            <a:off x="-524938" y="747419"/>
            <a:ext cx="4702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49506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FE474F-0F70-B846-2BB6-2928CD6C7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10" y="114228"/>
            <a:ext cx="7704000" cy="5727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F5312CA-CE31-E5CD-6A8D-E3A27D7B58BA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 descr="A picture containing text, diagram, line, rectangle&#10;&#10;Description automatically generated">
            <a:extLst>
              <a:ext uri="{FF2B5EF4-FFF2-40B4-BE49-F238E27FC236}">
                <a16:creationId xmlns:a16="http://schemas.microsoft.com/office/drawing/2014/main" id="{E19CB327-ACF6-C2D6-7055-CDE6E9A753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2" r="3018" b="7661"/>
          <a:stretch/>
        </p:blipFill>
        <p:spPr>
          <a:xfrm>
            <a:off x="120910" y="71123"/>
            <a:ext cx="8902180" cy="4362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86ADEA-F332-B884-E471-C04FB9F29A0C}"/>
              </a:ext>
            </a:extLst>
          </p:cNvPr>
          <p:cNvSpPr txBox="1"/>
          <p:nvPr/>
        </p:nvSpPr>
        <p:spPr>
          <a:xfrm>
            <a:off x="250976" y="191509"/>
            <a:ext cx="175785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latin typeface="Lora" pitchFamily="2" charset="0"/>
              </a:rPr>
              <a:t>On Easy questions</a:t>
            </a:r>
          </a:p>
        </p:txBody>
      </p:sp>
    </p:spTree>
    <p:extLst>
      <p:ext uri="{BB962C8B-B14F-4D97-AF65-F5344CB8AC3E}">
        <p14:creationId xmlns:p14="http://schemas.microsoft.com/office/powerpoint/2010/main" val="692523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32D8DC9-DB53-5E89-A973-05C32916AA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FC66B7-A3DB-5D60-C314-61D2F0BFF6F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CCB9691-EBAF-7168-2160-72E56537913C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AF0178-FDF0-D4CE-2641-DB5B56C1833B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0DFFC59-4CD7-9D4C-1A56-5BF123375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71" y="201037"/>
            <a:ext cx="7704000" cy="572700"/>
          </a:xfrm>
        </p:spPr>
        <p:txBody>
          <a:bodyPr/>
          <a:lstStyle/>
          <a:p>
            <a:r>
              <a:rPr lang="en-US" sz="2400" dirty="0"/>
              <a:t>OUTPUT FOR EASY QUESTIONS</a:t>
            </a:r>
            <a:endParaRPr lang="en-IN" sz="24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AF4BA2B-3237-899F-7AE1-73842F7D6296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3CFDEC-7807-4698-9FF4-E906FF887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395" y="1450598"/>
            <a:ext cx="6821097" cy="245925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Google Shape;401;p46">
            <a:extLst>
              <a:ext uri="{FF2B5EF4-FFF2-40B4-BE49-F238E27FC236}">
                <a16:creationId xmlns:a16="http://schemas.microsoft.com/office/drawing/2014/main" id="{850CF792-7BD7-63F7-BC62-E5EC0DF37B4D}"/>
              </a:ext>
            </a:extLst>
          </p:cNvPr>
          <p:cNvCxnSpPr>
            <a:cxnSpLocks/>
          </p:cNvCxnSpPr>
          <p:nvPr/>
        </p:nvCxnSpPr>
        <p:spPr>
          <a:xfrm>
            <a:off x="-914400" y="806962"/>
            <a:ext cx="5084379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66942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FE474F-0F70-B846-2BB6-2928CD6C7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10" y="114228"/>
            <a:ext cx="7704000" cy="5727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F5312CA-CE31-E5CD-6A8D-E3A27D7B58BA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 descr="A picture containing text, diagram, line, plan&#10;&#10;Description automatically generated">
            <a:extLst>
              <a:ext uri="{FF2B5EF4-FFF2-40B4-BE49-F238E27FC236}">
                <a16:creationId xmlns:a16="http://schemas.microsoft.com/office/drawing/2014/main" id="{5A5850CE-9ADC-E49C-3F15-ADF87C975D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89" b="5145"/>
          <a:stretch/>
        </p:blipFill>
        <p:spPr>
          <a:xfrm>
            <a:off x="222687" y="114228"/>
            <a:ext cx="8698625" cy="42685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DD95F6-C5E2-5148-F402-BBC5AB8DF519}"/>
              </a:ext>
            </a:extLst>
          </p:cNvPr>
          <p:cNvSpPr txBox="1"/>
          <p:nvPr/>
        </p:nvSpPr>
        <p:spPr>
          <a:xfrm>
            <a:off x="361333" y="181128"/>
            <a:ext cx="208232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latin typeface="Lora" pitchFamily="2" charset="0"/>
              </a:rPr>
              <a:t>On Medium questions</a:t>
            </a:r>
          </a:p>
        </p:txBody>
      </p:sp>
    </p:spTree>
    <p:extLst>
      <p:ext uri="{BB962C8B-B14F-4D97-AF65-F5344CB8AC3E}">
        <p14:creationId xmlns:p14="http://schemas.microsoft.com/office/powerpoint/2010/main" val="3891926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FE474F-0F70-B846-2BB6-2928CD6C7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10" y="114228"/>
            <a:ext cx="7704000" cy="5727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F5312CA-CE31-E5CD-6A8D-E3A27D7B58BA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75004947-C585-FA4A-E4B7-123CF8FF67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8" b="6994"/>
          <a:stretch/>
        </p:blipFill>
        <p:spPr bwMode="auto">
          <a:xfrm>
            <a:off x="189186" y="0"/>
            <a:ext cx="8765628" cy="439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12660A-1F33-AAE2-EEF9-4D13034679E3}"/>
              </a:ext>
            </a:extLst>
          </p:cNvPr>
          <p:cNvSpPr txBox="1"/>
          <p:nvPr/>
        </p:nvSpPr>
        <p:spPr>
          <a:xfrm>
            <a:off x="428338" y="138226"/>
            <a:ext cx="178150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latin typeface="Lora" pitchFamily="2" charset="0"/>
              </a:rPr>
              <a:t>On Hard Questions</a:t>
            </a:r>
          </a:p>
        </p:txBody>
      </p:sp>
    </p:spTree>
    <p:extLst>
      <p:ext uri="{BB962C8B-B14F-4D97-AF65-F5344CB8AC3E}">
        <p14:creationId xmlns:p14="http://schemas.microsoft.com/office/powerpoint/2010/main" val="2816589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2"/>
          <p:cNvSpPr txBox="1">
            <a:spLocks noGrp="1"/>
          </p:cNvSpPr>
          <p:nvPr>
            <p:ph type="title"/>
          </p:nvPr>
        </p:nvSpPr>
        <p:spPr>
          <a:xfrm>
            <a:off x="1875348" y="2714874"/>
            <a:ext cx="2573498" cy="6631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OFFLINE </a:t>
            </a:r>
            <a:br>
              <a:rPr lang="en" sz="2400" dirty="0"/>
            </a:br>
            <a:r>
              <a:rPr lang="en" sz="2400" dirty="0"/>
              <a:t>EXAMINATION</a:t>
            </a:r>
            <a:endParaRPr sz="2400" dirty="0"/>
          </a:p>
        </p:txBody>
      </p:sp>
      <p:sp>
        <p:nvSpPr>
          <p:cNvPr id="312" name="Google Shape;312;p42"/>
          <p:cNvSpPr txBox="1">
            <a:spLocks noGrp="1"/>
          </p:cNvSpPr>
          <p:nvPr>
            <p:ph type="title" idx="2"/>
          </p:nvPr>
        </p:nvSpPr>
        <p:spPr>
          <a:xfrm>
            <a:off x="880751" y="2749754"/>
            <a:ext cx="924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14" name="Google Shape;314;p42"/>
          <p:cNvSpPr txBox="1">
            <a:spLocks noGrp="1"/>
          </p:cNvSpPr>
          <p:nvPr>
            <p:ph type="title" idx="3"/>
          </p:nvPr>
        </p:nvSpPr>
        <p:spPr>
          <a:xfrm>
            <a:off x="5819685" y="2051916"/>
            <a:ext cx="2377500" cy="5726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315" name="Google Shape;315;p42"/>
          <p:cNvSpPr txBox="1">
            <a:spLocks noGrp="1"/>
          </p:cNvSpPr>
          <p:nvPr>
            <p:ph type="title" idx="4"/>
          </p:nvPr>
        </p:nvSpPr>
        <p:spPr>
          <a:xfrm>
            <a:off x="4839301" y="2051916"/>
            <a:ext cx="924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17" name="Google Shape;317;p42"/>
          <p:cNvSpPr txBox="1">
            <a:spLocks noGrp="1"/>
          </p:cNvSpPr>
          <p:nvPr>
            <p:ph type="title" idx="6"/>
          </p:nvPr>
        </p:nvSpPr>
        <p:spPr>
          <a:xfrm>
            <a:off x="1832267" y="3894139"/>
            <a:ext cx="2377500" cy="7172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dirty="0"/>
              <a:t>ONLINE EXAMINATION</a:t>
            </a:r>
            <a:endParaRPr dirty="0"/>
          </a:p>
        </p:txBody>
      </p:sp>
      <p:sp>
        <p:nvSpPr>
          <p:cNvPr id="318" name="Google Shape;318;p42"/>
          <p:cNvSpPr txBox="1">
            <a:spLocks noGrp="1"/>
          </p:cNvSpPr>
          <p:nvPr>
            <p:ph type="title" idx="7"/>
          </p:nvPr>
        </p:nvSpPr>
        <p:spPr>
          <a:xfrm>
            <a:off x="872819" y="3959825"/>
            <a:ext cx="924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20" name="Google Shape;320;p42"/>
          <p:cNvSpPr txBox="1">
            <a:spLocks noGrp="1"/>
          </p:cNvSpPr>
          <p:nvPr>
            <p:ph type="title" idx="9"/>
          </p:nvPr>
        </p:nvSpPr>
        <p:spPr>
          <a:xfrm>
            <a:off x="5848106" y="3319426"/>
            <a:ext cx="2377500" cy="7092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LIMITATIONS &amp;</a:t>
            </a:r>
            <a:br>
              <a:rPr lang="en" dirty="0"/>
            </a:br>
            <a:r>
              <a:rPr lang="en" dirty="0"/>
              <a:t>FUTURE SCOPE</a:t>
            </a:r>
            <a:endParaRPr dirty="0"/>
          </a:p>
        </p:txBody>
      </p:sp>
      <p:sp>
        <p:nvSpPr>
          <p:cNvPr id="321" name="Google Shape;321;p42"/>
          <p:cNvSpPr txBox="1">
            <a:spLocks noGrp="1"/>
          </p:cNvSpPr>
          <p:nvPr>
            <p:ph type="title" idx="13"/>
          </p:nvPr>
        </p:nvSpPr>
        <p:spPr>
          <a:xfrm>
            <a:off x="4831950" y="3378033"/>
            <a:ext cx="924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23" name="Google Shape;323;p42"/>
          <p:cNvSpPr txBox="1">
            <a:spLocks noGrp="1"/>
          </p:cNvSpPr>
          <p:nvPr>
            <p:ph type="title" idx="15"/>
          </p:nvPr>
        </p:nvSpPr>
        <p:spPr>
          <a:xfrm>
            <a:off x="720000" y="4297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CONTENTS</a:t>
            </a:r>
            <a:endParaRPr dirty="0"/>
          </a:p>
        </p:txBody>
      </p:sp>
      <p:cxnSp>
        <p:nvCxnSpPr>
          <p:cNvPr id="324" name="Google Shape;324;p42"/>
          <p:cNvCxnSpPr/>
          <p:nvPr/>
        </p:nvCxnSpPr>
        <p:spPr>
          <a:xfrm>
            <a:off x="-75033" y="1033272"/>
            <a:ext cx="4702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5" name="Google Shape;325;p42"/>
          <p:cNvCxnSpPr>
            <a:cxnSpLocks/>
          </p:cNvCxnSpPr>
          <p:nvPr/>
        </p:nvCxnSpPr>
        <p:spPr>
          <a:xfrm>
            <a:off x="5763601" y="1700100"/>
            <a:ext cx="56084" cy="3557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" name="Google Shape;326;p42"/>
          <p:cNvCxnSpPr/>
          <p:nvPr/>
        </p:nvCxnSpPr>
        <p:spPr>
          <a:xfrm>
            <a:off x="1797119" y="1700100"/>
            <a:ext cx="0" cy="3443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" name="Graphic 10" descr="Classroom with solid fill">
            <a:extLst>
              <a:ext uri="{FF2B5EF4-FFF2-40B4-BE49-F238E27FC236}">
                <a16:creationId xmlns:a16="http://schemas.microsoft.com/office/drawing/2014/main" id="{820B61F4-2336-A250-B177-ED8E3D426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04" y="338772"/>
            <a:ext cx="663696" cy="663696"/>
          </a:xfrm>
          <a:prstGeom prst="rect">
            <a:avLst/>
          </a:prstGeom>
        </p:spPr>
      </p:pic>
      <p:sp>
        <p:nvSpPr>
          <p:cNvPr id="2" name="Google Shape;312;p42">
            <a:extLst>
              <a:ext uri="{FF2B5EF4-FFF2-40B4-BE49-F238E27FC236}">
                <a16:creationId xmlns:a16="http://schemas.microsoft.com/office/drawing/2014/main" id="{6A28F1DF-0258-E621-1FDE-915EC1FC902A}"/>
              </a:ext>
            </a:extLst>
          </p:cNvPr>
          <p:cNvSpPr txBox="1">
            <a:spLocks/>
          </p:cNvSpPr>
          <p:nvPr/>
        </p:nvSpPr>
        <p:spPr>
          <a:xfrm>
            <a:off x="936254" y="1619139"/>
            <a:ext cx="9243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"/>
              <a:buNone/>
              <a:defRPr sz="4500" b="0" i="0" u="none" strike="noStrike" cap="none">
                <a:solidFill>
                  <a:schemeClr val="accent4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"/>
              <a:buNone/>
              <a:defRPr sz="3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"/>
              <a:buNone/>
              <a:defRPr sz="3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"/>
              <a:buNone/>
              <a:defRPr sz="3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"/>
              <a:buNone/>
              <a:defRPr sz="3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"/>
              <a:buNone/>
              <a:defRPr sz="3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"/>
              <a:buNone/>
              <a:defRPr sz="3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"/>
              <a:buNone/>
              <a:defRPr sz="3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"/>
              <a:buNone/>
              <a:defRPr sz="3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" dirty="0"/>
              <a:t>01</a:t>
            </a:r>
          </a:p>
        </p:txBody>
      </p:sp>
      <p:sp>
        <p:nvSpPr>
          <p:cNvPr id="3" name="Google Shape;317;p42">
            <a:extLst>
              <a:ext uri="{FF2B5EF4-FFF2-40B4-BE49-F238E27FC236}">
                <a16:creationId xmlns:a16="http://schemas.microsoft.com/office/drawing/2014/main" id="{4A3F2D9E-E0F8-4014-B555-F3531A73A75E}"/>
              </a:ext>
            </a:extLst>
          </p:cNvPr>
          <p:cNvSpPr txBox="1">
            <a:spLocks/>
          </p:cNvSpPr>
          <p:nvPr/>
        </p:nvSpPr>
        <p:spPr>
          <a:xfrm>
            <a:off x="1838994" y="1751695"/>
            <a:ext cx="2377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ra"/>
              <a:buNone/>
              <a:defRPr sz="2300" b="0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ra"/>
              <a:buNone/>
              <a:defRPr sz="24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ra"/>
              <a:buNone/>
              <a:defRPr sz="24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ra"/>
              <a:buNone/>
              <a:defRPr sz="24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ra"/>
              <a:buNone/>
              <a:defRPr sz="24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ra"/>
              <a:buNone/>
              <a:defRPr sz="24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ra"/>
              <a:buNone/>
              <a:defRPr sz="24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ra"/>
              <a:buNone/>
              <a:defRPr sz="24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ra"/>
              <a:buNone/>
              <a:defRPr sz="24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 dirty="0"/>
              <a:t>OBJECTIVES</a:t>
            </a:r>
            <a:endParaRPr lang="en-I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56B1927-9621-2601-97D9-AF4C8CC379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421" y="34257"/>
            <a:ext cx="5077200" cy="521100"/>
          </a:xfrm>
        </p:spPr>
        <p:txBody>
          <a:bodyPr/>
          <a:lstStyle/>
          <a:p>
            <a:r>
              <a:rPr lang="en-US" dirty="0"/>
              <a:t>OUTPUT FOR HARD QUESTIONS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E2A92-09D7-553B-07AA-9EFD599C1DD2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674FEE3-41C9-2A78-3A95-1290E000A7E9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AC2E479-9613-C360-C886-9311F44075ED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A9557E1-B633-3145-D1FF-3E23960FC2B0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177FEE-3280-E23B-C459-E24205642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768" y="628970"/>
            <a:ext cx="5355661" cy="371057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Google Shape;401;p46">
            <a:extLst>
              <a:ext uri="{FF2B5EF4-FFF2-40B4-BE49-F238E27FC236}">
                <a16:creationId xmlns:a16="http://schemas.microsoft.com/office/drawing/2014/main" id="{677EDB86-74FE-7B09-E0B6-6AE75E373213}"/>
              </a:ext>
            </a:extLst>
          </p:cNvPr>
          <p:cNvCxnSpPr>
            <a:cxnSpLocks/>
          </p:cNvCxnSpPr>
          <p:nvPr/>
        </p:nvCxnSpPr>
        <p:spPr>
          <a:xfrm>
            <a:off x="-1229710" y="588582"/>
            <a:ext cx="5084379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73310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88E4B-741F-73A9-99D2-C82E84FA9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98" y="99688"/>
            <a:ext cx="4894247" cy="572700"/>
          </a:xfrm>
        </p:spPr>
        <p:txBody>
          <a:bodyPr/>
          <a:lstStyle/>
          <a:p>
            <a:r>
              <a:rPr lang="en-US" dirty="0"/>
              <a:t>RESULTS: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3E38E9-73C7-5912-9107-2BE5A95E0FC1}"/>
              </a:ext>
            </a:extLst>
          </p:cNvPr>
          <p:cNvSpPr/>
          <p:nvPr/>
        </p:nvSpPr>
        <p:spPr>
          <a:xfrm>
            <a:off x="5341480" y="2706287"/>
            <a:ext cx="1615965" cy="42566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           11       12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6780EF-8179-7623-5168-87E86EB90225}"/>
              </a:ext>
            </a:extLst>
          </p:cNvPr>
          <p:cNvSpPr/>
          <p:nvPr/>
        </p:nvSpPr>
        <p:spPr>
          <a:xfrm>
            <a:off x="5341482" y="3725853"/>
            <a:ext cx="1615965" cy="42566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5DC1CE-38F4-99D2-ED84-A48E696100D9}"/>
              </a:ext>
            </a:extLst>
          </p:cNvPr>
          <p:cNvSpPr/>
          <p:nvPr/>
        </p:nvSpPr>
        <p:spPr>
          <a:xfrm>
            <a:off x="5341486" y="3227446"/>
            <a:ext cx="1615965" cy="42566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E8D746-6CB4-FBE0-FE7F-6FD6EB27249B}"/>
              </a:ext>
            </a:extLst>
          </p:cNvPr>
          <p:cNvSpPr/>
          <p:nvPr/>
        </p:nvSpPr>
        <p:spPr>
          <a:xfrm>
            <a:off x="7309366" y="1174515"/>
            <a:ext cx="1615965" cy="42566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T11</a:t>
            </a:r>
            <a:r>
              <a:rPr lang="en-IN" dirty="0">
                <a:solidFill>
                  <a:srgbClr val="FF0000"/>
                </a:solidFill>
              </a:rPr>
              <a:t>                                                                   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E61796-A8E7-1BC0-B7A8-13539D96B9BA}"/>
              </a:ext>
            </a:extLst>
          </p:cNvPr>
          <p:cNvSpPr/>
          <p:nvPr/>
        </p:nvSpPr>
        <p:spPr>
          <a:xfrm>
            <a:off x="7314255" y="1689503"/>
            <a:ext cx="1615965" cy="42566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31       32      </a:t>
            </a:r>
            <a:r>
              <a:rPr lang="en-US" dirty="0">
                <a:solidFill>
                  <a:schemeClr val="tx1"/>
                </a:solidFill>
              </a:rPr>
              <a:t>T12</a:t>
            </a:r>
            <a:r>
              <a:rPr lang="en-US" dirty="0">
                <a:solidFill>
                  <a:srgbClr val="FF0000"/>
                </a:solidFill>
              </a:rPr>
              <a:t>  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B8C8DF-F012-BBA6-5546-8ADED90A37C4}"/>
              </a:ext>
            </a:extLst>
          </p:cNvPr>
          <p:cNvSpPr/>
          <p:nvPr/>
        </p:nvSpPr>
        <p:spPr>
          <a:xfrm>
            <a:off x="7314623" y="4223145"/>
            <a:ext cx="1615965" cy="42566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T17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854BA7-8C6D-443D-418A-DD5B947B90B9}"/>
              </a:ext>
            </a:extLst>
          </p:cNvPr>
          <p:cNvSpPr/>
          <p:nvPr/>
        </p:nvSpPr>
        <p:spPr>
          <a:xfrm>
            <a:off x="7324765" y="2709432"/>
            <a:ext cx="1615965" cy="42566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T14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640560-BECE-9B05-805E-2D0883D8E242}"/>
              </a:ext>
            </a:extLst>
          </p:cNvPr>
          <p:cNvSpPr/>
          <p:nvPr/>
        </p:nvSpPr>
        <p:spPr>
          <a:xfrm>
            <a:off x="7322137" y="649778"/>
            <a:ext cx="1615965" cy="42566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FF0000"/>
                </a:solidFill>
              </a:rPr>
              <a:t>   </a:t>
            </a:r>
            <a:r>
              <a:rPr lang="en-IN" b="1" dirty="0">
                <a:solidFill>
                  <a:srgbClr val="FF0000"/>
                </a:solidFill>
              </a:rPr>
              <a:t>         </a:t>
            </a:r>
            <a:r>
              <a:rPr lang="en-IN" dirty="0">
                <a:solidFill>
                  <a:schemeClr val="tx1"/>
                </a:solidFill>
              </a:rPr>
              <a:t>T10     </a:t>
            </a:r>
            <a:r>
              <a:rPr lang="en-IN" b="1" dirty="0">
                <a:solidFill>
                  <a:srgbClr val="FF0000"/>
                </a:solidFill>
              </a:rPr>
              <a:t> 26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A24C41-55F5-694D-0F84-BED5BDAA147C}"/>
              </a:ext>
            </a:extLst>
          </p:cNvPr>
          <p:cNvSpPr/>
          <p:nvPr/>
        </p:nvSpPr>
        <p:spPr>
          <a:xfrm>
            <a:off x="5341481" y="2201175"/>
            <a:ext cx="1615965" cy="42566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1</a:t>
            </a:r>
            <a:r>
              <a:rPr lang="en-IN" b="1" dirty="0">
                <a:solidFill>
                  <a:srgbClr val="FF0000"/>
                </a:solidFill>
              </a:rPr>
              <a:t>3       14       15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B9DDB6-1890-AB19-9190-0E1D449D9CF3}"/>
              </a:ext>
            </a:extLst>
          </p:cNvPr>
          <p:cNvSpPr/>
          <p:nvPr/>
        </p:nvSpPr>
        <p:spPr>
          <a:xfrm>
            <a:off x="5341481" y="1688943"/>
            <a:ext cx="1615965" cy="42566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891ACB-9E74-1FC8-2705-DAB6F03E6CA4}"/>
              </a:ext>
            </a:extLst>
          </p:cNvPr>
          <p:cNvSpPr/>
          <p:nvPr/>
        </p:nvSpPr>
        <p:spPr>
          <a:xfrm>
            <a:off x="5341481" y="1171543"/>
            <a:ext cx="1615965" cy="42566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80738E-EDC7-3E74-50B3-B5BFC9F81EBE}"/>
              </a:ext>
            </a:extLst>
          </p:cNvPr>
          <p:cNvSpPr/>
          <p:nvPr/>
        </p:nvSpPr>
        <p:spPr>
          <a:xfrm>
            <a:off x="5341484" y="649779"/>
            <a:ext cx="1615965" cy="42566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4B4449-908A-D7DF-7635-FF14CF6BE700}"/>
              </a:ext>
            </a:extLst>
          </p:cNvPr>
          <p:cNvSpPr/>
          <p:nvPr/>
        </p:nvSpPr>
        <p:spPr>
          <a:xfrm>
            <a:off x="7324765" y="2201175"/>
            <a:ext cx="1615965" cy="42566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           </a:t>
            </a:r>
            <a:r>
              <a:rPr lang="en-US" b="1" dirty="0">
                <a:solidFill>
                  <a:srgbClr val="FF0000"/>
                </a:solidFill>
              </a:rPr>
              <a:t>3</a:t>
            </a:r>
            <a:r>
              <a:rPr lang="en-IN" b="1" dirty="0">
                <a:solidFill>
                  <a:srgbClr val="FF0000"/>
                </a:solidFill>
              </a:rPr>
              <a:t>5      </a:t>
            </a:r>
            <a:r>
              <a:rPr lang="en-IN" dirty="0">
                <a:solidFill>
                  <a:schemeClr val="tx1"/>
                </a:solidFill>
              </a:rPr>
              <a:t>T13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D5AECB-492E-20E4-AB40-5B084F7DDD19}"/>
              </a:ext>
            </a:extLst>
          </p:cNvPr>
          <p:cNvSpPr/>
          <p:nvPr/>
        </p:nvSpPr>
        <p:spPr>
          <a:xfrm>
            <a:off x="7314255" y="3217639"/>
            <a:ext cx="1615965" cy="42566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T15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50EA77-C287-F929-FCB4-BE0FB548C82C}"/>
              </a:ext>
            </a:extLst>
          </p:cNvPr>
          <p:cNvSpPr/>
          <p:nvPr/>
        </p:nvSpPr>
        <p:spPr>
          <a:xfrm>
            <a:off x="7314255" y="3723422"/>
            <a:ext cx="1615965" cy="42566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T16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03A806-6E60-EF23-36DA-EC070A51786A}"/>
              </a:ext>
            </a:extLst>
          </p:cNvPr>
          <p:cNvSpPr/>
          <p:nvPr/>
        </p:nvSpPr>
        <p:spPr>
          <a:xfrm>
            <a:off x="5341487" y="4231050"/>
            <a:ext cx="1615965" cy="42566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1C9938-175F-DD79-5AC3-5D6F3E242122}"/>
              </a:ext>
            </a:extLst>
          </p:cNvPr>
          <p:cNvSpPr txBox="1"/>
          <p:nvPr/>
        </p:nvSpPr>
        <p:spPr>
          <a:xfrm>
            <a:off x="5341480" y="4762190"/>
            <a:ext cx="161596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 S1        S2      S3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14C052D-8F8A-44F5-2D94-CAFA0EEA9F8E}"/>
              </a:ext>
            </a:extLst>
          </p:cNvPr>
          <p:cNvCxnSpPr>
            <a:cxnSpLocks/>
          </p:cNvCxnSpPr>
          <p:nvPr/>
        </p:nvCxnSpPr>
        <p:spPr>
          <a:xfrm flipV="1">
            <a:off x="5604641" y="4508938"/>
            <a:ext cx="0" cy="253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195B4FA-28A4-6C0E-374C-90D1F0DA8303}"/>
              </a:ext>
            </a:extLst>
          </p:cNvPr>
          <p:cNvCxnSpPr>
            <a:cxnSpLocks/>
          </p:cNvCxnSpPr>
          <p:nvPr/>
        </p:nvCxnSpPr>
        <p:spPr>
          <a:xfrm flipV="1">
            <a:off x="6149462" y="4504453"/>
            <a:ext cx="0" cy="253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23DA9DA-0AEC-3AA6-A139-2A96CE923BE3}"/>
              </a:ext>
            </a:extLst>
          </p:cNvPr>
          <p:cNvCxnSpPr>
            <a:cxnSpLocks/>
          </p:cNvCxnSpPr>
          <p:nvPr/>
        </p:nvCxnSpPr>
        <p:spPr>
          <a:xfrm flipV="1">
            <a:off x="6705600" y="4508938"/>
            <a:ext cx="0" cy="253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8AF5A458-B654-F72A-D357-ADAB23DC6F94}"/>
              </a:ext>
            </a:extLst>
          </p:cNvPr>
          <p:cNvSpPr/>
          <p:nvPr/>
        </p:nvSpPr>
        <p:spPr>
          <a:xfrm>
            <a:off x="5341483" y="121915"/>
            <a:ext cx="1615965" cy="42566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T18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41B6E0E-88AD-8ADE-F18F-54C99D9180BB}"/>
              </a:ext>
            </a:extLst>
          </p:cNvPr>
          <p:cNvSpPr/>
          <p:nvPr/>
        </p:nvSpPr>
        <p:spPr>
          <a:xfrm>
            <a:off x="7309366" y="117429"/>
            <a:ext cx="1615965" cy="42566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T9         </a:t>
            </a:r>
            <a:r>
              <a:rPr lang="en-US" b="1" dirty="0">
                <a:solidFill>
                  <a:srgbClr val="FF0000"/>
                </a:solidFill>
              </a:rPr>
              <a:t>24       25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47D5ABD-8437-5985-46E6-918F53246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27" y="788047"/>
            <a:ext cx="4360506" cy="411114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B6B1818-6CDE-79D2-7BD7-2FAF293F43DE}"/>
              </a:ext>
            </a:extLst>
          </p:cNvPr>
          <p:cNvSpPr txBox="1"/>
          <p:nvPr/>
        </p:nvSpPr>
        <p:spPr>
          <a:xfrm>
            <a:off x="4959984" y="2768224"/>
            <a:ext cx="3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T4</a:t>
            </a:r>
            <a:endParaRPr lang="en-IN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6A5DCF-AE05-07AB-F22D-2BB9E1B5DA9E}"/>
              </a:ext>
            </a:extLst>
          </p:cNvPr>
          <p:cNvSpPr txBox="1"/>
          <p:nvPr/>
        </p:nvSpPr>
        <p:spPr>
          <a:xfrm>
            <a:off x="4949457" y="2283324"/>
            <a:ext cx="3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T5</a:t>
            </a:r>
            <a:endParaRPr lang="en-IN" dirty="0"/>
          </a:p>
        </p:txBody>
      </p:sp>
      <p:cxnSp>
        <p:nvCxnSpPr>
          <p:cNvPr id="35" name="Google Shape;401;p46">
            <a:extLst>
              <a:ext uri="{FF2B5EF4-FFF2-40B4-BE49-F238E27FC236}">
                <a16:creationId xmlns:a16="http://schemas.microsoft.com/office/drawing/2014/main" id="{4B3394D3-2D87-FD19-342E-EE5AEF2531AE}"/>
              </a:ext>
            </a:extLst>
          </p:cNvPr>
          <p:cNvCxnSpPr>
            <a:cxnSpLocks/>
          </p:cNvCxnSpPr>
          <p:nvPr/>
        </p:nvCxnSpPr>
        <p:spPr>
          <a:xfrm>
            <a:off x="-906518" y="660014"/>
            <a:ext cx="2656489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47764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A23BB-E3E7-876F-F33E-984BAA33E5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6868" y="-7699"/>
            <a:ext cx="5144985" cy="2373342"/>
          </a:xfrm>
        </p:spPr>
        <p:txBody>
          <a:bodyPr/>
          <a:lstStyle/>
          <a:p>
            <a:r>
              <a:rPr lang="en-US" sz="4000" dirty="0"/>
              <a:t>ONLINE EXAMINATION ANALYSIS</a:t>
            </a:r>
            <a:endParaRPr lang="en-IN" sz="40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6368EF0-5D42-BB12-09D4-AB525D556775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IN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15D213-C198-104B-CF41-6A175A0A5626}"/>
              </a:ext>
            </a:extLst>
          </p:cNvPr>
          <p:cNvCxnSpPr/>
          <p:nvPr/>
        </p:nvCxnSpPr>
        <p:spPr>
          <a:xfrm>
            <a:off x="2317531" y="2834026"/>
            <a:ext cx="3074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123034A-EA4A-2653-4FB6-4C482BEB7F5C}"/>
              </a:ext>
            </a:extLst>
          </p:cNvPr>
          <p:cNvCxnSpPr/>
          <p:nvPr/>
        </p:nvCxnSpPr>
        <p:spPr>
          <a:xfrm>
            <a:off x="2317531" y="3657599"/>
            <a:ext cx="315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2342FE-179E-1150-1D50-DCC44F6AB595}"/>
              </a:ext>
            </a:extLst>
          </p:cNvPr>
          <p:cNvCxnSpPr/>
          <p:nvPr/>
        </p:nvCxnSpPr>
        <p:spPr>
          <a:xfrm>
            <a:off x="2317531" y="4437994"/>
            <a:ext cx="315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8B88F2F-9292-201E-4A4A-3A7275404FCA}"/>
              </a:ext>
            </a:extLst>
          </p:cNvPr>
          <p:cNvSpPr txBox="1"/>
          <p:nvPr/>
        </p:nvSpPr>
        <p:spPr>
          <a:xfrm>
            <a:off x="2660431" y="2687862"/>
            <a:ext cx="2861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8AB0AA"/>
                </a:solidFill>
              </a:rPr>
              <a:t>DATA PRE-PROCESSING</a:t>
            </a:r>
            <a:endParaRPr lang="en-IN" b="1" dirty="0">
              <a:solidFill>
                <a:srgbClr val="8AB0AA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EC19CF-AB83-DA51-7161-E5DBEA7308F6}"/>
              </a:ext>
            </a:extLst>
          </p:cNvPr>
          <p:cNvSpPr txBox="1"/>
          <p:nvPr/>
        </p:nvSpPr>
        <p:spPr>
          <a:xfrm>
            <a:off x="2660431" y="3503710"/>
            <a:ext cx="4043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8AB0AA"/>
                </a:solidFill>
              </a:rPr>
              <a:t>WARD’S HIERARCHICAL CLUSTERING</a:t>
            </a:r>
            <a:endParaRPr lang="en-IN" b="1" dirty="0">
              <a:solidFill>
                <a:srgbClr val="8AB0AA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A69AA5-5835-B073-91B5-91EF3F07BA82}"/>
              </a:ext>
            </a:extLst>
          </p:cNvPr>
          <p:cNvSpPr txBox="1"/>
          <p:nvPr/>
        </p:nvSpPr>
        <p:spPr>
          <a:xfrm>
            <a:off x="2660431" y="4284107"/>
            <a:ext cx="2088930" cy="307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8AB0AA"/>
                </a:solidFill>
              </a:rPr>
              <a:t>COSINE SIMILARITY</a:t>
            </a:r>
            <a:endParaRPr lang="en-IN" b="1" dirty="0">
              <a:solidFill>
                <a:srgbClr val="8AB0AA"/>
              </a:solidFill>
            </a:endParaRPr>
          </a:p>
        </p:txBody>
      </p:sp>
      <p:cxnSp>
        <p:nvCxnSpPr>
          <p:cNvPr id="3" name="Google Shape;324;p42">
            <a:extLst>
              <a:ext uri="{FF2B5EF4-FFF2-40B4-BE49-F238E27FC236}">
                <a16:creationId xmlns:a16="http://schemas.microsoft.com/office/drawing/2014/main" id="{8B4527A4-0675-278B-14DD-60E53D0A7A9F}"/>
              </a:ext>
            </a:extLst>
          </p:cNvPr>
          <p:cNvCxnSpPr>
            <a:cxnSpLocks/>
          </p:cNvCxnSpPr>
          <p:nvPr/>
        </p:nvCxnSpPr>
        <p:spPr>
          <a:xfrm flipV="1">
            <a:off x="2325413" y="2408839"/>
            <a:ext cx="0" cy="310186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BC2F6261-AC0E-5E3C-3C51-E9746DBFC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93" y="1750735"/>
            <a:ext cx="1758103" cy="187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656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61"/>
          <p:cNvSpPr/>
          <p:nvPr/>
        </p:nvSpPr>
        <p:spPr>
          <a:xfrm>
            <a:off x="0" y="4903069"/>
            <a:ext cx="9233805" cy="33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61"/>
          <p:cNvSpPr txBox="1">
            <a:spLocks noGrp="1"/>
          </p:cNvSpPr>
          <p:nvPr>
            <p:ph type="title"/>
          </p:nvPr>
        </p:nvSpPr>
        <p:spPr>
          <a:xfrm>
            <a:off x="324492" y="1052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DESCRIPTION</a:t>
            </a:r>
            <a:endParaRPr dirty="0"/>
          </a:p>
        </p:txBody>
      </p:sp>
      <p:cxnSp>
        <p:nvCxnSpPr>
          <p:cNvPr id="732" name="Google Shape;732;p61"/>
          <p:cNvCxnSpPr/>
          <p:nvPr/>
        </p:nvCxnSpPr>
        <p:spPr>
          <a:xfrm>
            <a:off x="-680089" y="677905"/>
            <a:ext cx="42585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9" name="Google Shape;739;p61"/>
          <p:cNvSpPr txBox="1">
            <a:spLocks noGrp="1"/>
          </p:cNvSpPr>
          <p:nvPr>
            <p:ph type="title" idx="4294967295"/>
          </p:nvPr>
        </p:nvSpPr>
        <p:spPr>
          <a:xfrm>
            <a:off x="5254606" y="2080633"/>
            <a:ext cx="19635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DATA</a:t>
            </a:r>
            <a:endParaRPr sz="2000" dirty="0"/>
          </a:p>
        </p:txBody>
      </p:sp>
      <p:sp>
        <p:nvSpPr>
          <p:cNvPr id="740" name="Google Shape;740;p61"/>
          <p:cNvSpPr txBox="1">
            <a:spLocks noGrp="1"/>
          </p:cNvSpPr>
          <p:nvPr>
            <p:ph type="title" idx="4294967295"/>
          </p:nvPr>
        </p:nvSpPr>
        <p:spPr>
          <a:xfrm>
            <a:off x="7280760" y="3572776"/>
            <a:ext cx="19635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SIZE</a:t>
            </a:r>
            <a:endParaRPr sz="2000" dirty="0"/>
          </a:p>
        </p:txBody>
      </p:sp>
      <p:sp>
        <p:nvSpPr>
          <p:cNvPr id="744" name="Google Shape;744;p61"/>
          <p:cNvSpPr txBox="1"/>
          <p:nvPr/>
        </p:nvSpPr>
        <p:spPr>
          <a:xfrm>
            <a:off x="5130740" y="2612845"/>
            <a:ext cx="2134524" cy="10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" lvl="0" indent="-27178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</a:pPr>
            <a:r>
              <a:rPr lang="en-IN" dirty="0">
                <a:solidFill>
                  <a:schemeClr val="tx1">
                    <a:lumMod val="75000"/>
                  </a:schemeClr>
                </a:solidFill>
                <a:latin typeface="Nunito"/>
                <a:ea typeface="Nunito"/>
                <a:cs typeface="Nunito"/>
                <a:sym typeface="Nunito"/>
              </a:rPr>
              <a:t>Assignment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</a:pPr>
            <a:endParaRPr lang="en-IN" dirty="0">
              <a:solidFill>
                <a:schemeClr val="tx1">
                  <a:lumMod val="75000"/>
                </a:schemeClr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182880" lvl="0" indent="-27178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</a:pPr>
            <a:r>
              <a:rPr lang="en-IN" dirty="0">
                <a:solidFill>
                  <a:schemeClr val="tx1">
                    <a:lumMod val="75000"/>
                  </a:schemeClr>
                </a:solidFill>
                <a:latin typeface="Nunito"/>
                <a:ea typeface="Nunito"/>
                <a:cs typeface="Nunito"/>
                <a:sym typeface="Nunito"/>
              </a:rPr>
              <a:t>Logic Building Q.7)</a:t>
            </a:r>
          </a:p>
        </p:txBody>
      </p:sp>
      <p:sp>
        <p:nvSpPr>
          <p:cNvPr id="745" name="Google Shape;745;p61"/>
          <p:cNvSpPr txBox="1"/>
          <p:nvPr/>
        </p:nvSpPr>
        <p:spPr>
          <a:xfrm>
            <a:off x="7211010" y="3990773"/>
            <a:ext cx="21030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" lvl="0" indent="-27178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</a:pPr>
            <a:r>
              <a:rPr lang="en-IN" dirty="0">
                <a:solidFill>
                  <a:schemeClr val="tx1">
                    <a:lumMod val="75000"/>
                  </a:schemeClr>
                </a:solidFill>
                <a:latin typeface="Nunito"/>
                <a:ea typeface="Nunito"/>
                <a:cs typeface="Nunito"/>
                <a:sym typeface="Nunito"/>
              </a:rPr>
              <a:t>40 students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</a:pPr>
            <a:endParaRPr lang="en-IN" dirty="0">
              <a:solidFill>
                <a:schemeClr val="tx1">
                  <a:lumMod val="75000"/>
                </a:schemeClr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46" name="Google Shape;746;p61"/>
          <p:cNvSpPr txBox="1">
            <a:spLocks noGrp="1"/>
          </p:cNvSpPr>
          <p:nvPr>
            <p:ph type="subTitle" idx="1"/>
          </p:nvPr>
        </p:nvSpPr>
        <p:spPr>
          <a:xfrm>
            <a:off x="6336792" y="4690872"/>
            <a:ext cx="1691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747" name="Google Shape;747;p61"/>
          <p:cNvCxnSpPr/>
          <p:nvPr/>
        </p:nvCxnSpPr>
        <p:spPr>
          <a:xfrm>
            <a:off x="4719825" y="1435968"/>
            <a:ext cx="0" cy="34671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8" name="Google Shape;748;p61"/>
          <p:cNvCxnSpPr>
            <a:cxnSpLocks/>
          </p:cNvCxnSpPr>
          <p:nvPr/>
        </p:nvCxnSpPr>
        <p:spPr>
          <a:xfrm>
            <a:off x="7170947" y="2792186"/>
            <a:ext cx="0" cy="2067885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id="{3B8E264B-0D0E-4FA5-B315-77C022660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05918" y="1485658"/>
            <a:ext cx="515218" cy="515218"/>
          </a:xfrm>
          <a:prstGeom prst="rect">
            <a:avLst/>
          </a:prstGeom>
        </p:spPr>
      </p:pic>
      <p:pic>
        <p:nvPicPr>
          <p:cNvPr id="2" name="Graphic 1" descr="Users outline">
            <a:extLst>
              <a:ext uri="{FF2B5EF4-FFF2-40B4-BE49-F238E27FC236}">
                <a16:creationId xmlns:a16="http://schemas.microsoft.com/office/drawing/2014/main" id="{A92D8130-03A7-1D6B-0B07-46B83AAE8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67992" y="3031572"/>
            <a:ext cx="616371" cy="6163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CE418A-8B26-3FA2-1C5C-54DA32FC5F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409" y="936191"/>
            <a:ext cx="3772094" cy="3708591"/>
          </a:xfrm>
          <a:prstGeom prst="rect">
            <a:avLst/>
          </a:prstGeom>
          <a:ln w="12700">
            <a:solidFill>
              <a:schemeClr val="tx1">
                <a:lumMod val="60000"/>
                <a:lumOff val="40000"/>
              </a:schemeClr>
            </a:solidFill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FD2315-0E98-B149-A6B1-B65A31F591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111A16-97A5-DA50-D5A8-5DF45CC5B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8" y="248010"/>
            <a:ext cx="7704000" cy="572700"/>
          </a:xfrm>
        </p:spPr>
        <p:txBody>
          <a:bodyPr/>
          <a:lstStyle/>
          <a:p>
            <a:r>
              <a:rPr lang="en-US" dirty="0"/>
              <a:t>DATA PRE-PROCESSING</a:t>
            </a:r>
            <a:endParaRPr lang="en-IN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A70427F-9FDC-8C09-A698-EBE3B770D836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Google Shape;349;p44">
            <a:extLst>
              <a:ext uri="{FF2B5EF4-FFF2-40B4-BE49-F238E27FC236}">
                <a16:creationId xmlns:a16="http://schemas.microsoft.com/office/drawing/2014/main" id="{7CF5BEA9-CE21-2397-38F3-390C8910D9B3}"/>
              </a:ext>
            </a:extLst>
          </p:cNvPr>
          <p:cNvSpPr txBox="1">
            <a:spLocks/>
          </p:cNvSpPr>
          <p:nvPr/>
        </p:nvSpPr>
        <p:spPr>
          <a:xfrm>
            <a:off x="4516608" y="1662716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ora"/>
              <a:buNone/>
              <a:defRPr sz="2300" b="0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ora"/>
              <a:buNone/>
              <a:defRPr sz="2500" b="1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ora"/>
              <a:buNone/>
              <a:defRPr sz="2500" b="1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ora"/>
              <a:buNone/>
              <a:defRPr sz="2500" b="1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ora"/>
              <a:buNone/>
              <a:defRPr sz="2500" b="1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ora"/>
              <a:buNone/>
              <a:defRPr sz="2500" b="1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ora"/>
              <a:buNone/>
              <a:defRPr sz="2500" b="1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ora"/>
              <a:buNone/>
              <a:defRPr sz="2500" b="1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ora"/>
              <a:buNone/>
              <a:defRPr sz="2500" b="1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indent="0" algn="ctr"/>
            <a:r>
              <a:rPr lang="en-IN" sz="2200" dirty="0"/>
              <a:t>EXTRACTION</a:t>
            </a:r>
          </a:p>
        </p:txBody>
      </p:sp>
      <p:sp>
        <p:nvSpPr>
          <p:cNvPr id="9" name="Google Shape;350;p44">
            <a:extLst>
              <a:ext uri="{FF2B5EF4-FFF2-40B4-BE49-F238E27FC236}">
                <a16:creationId xmlns:a16="http://schemas.microsoft.com/office/drawing/2014/main" id="{6EFAFF58-A141-C820-05A9-A970AB970490}"/>
              </a:ext>
            </a:extLst>
          </p:cNvPr>
          <p:cNvSpPr txBox="1">
            <a:spLocks/>
          </p:cNvSpPr>
          <p:nvPr/>
        </p:nvSpPr>
        <p:spPr>
          <a:xfrm>
            <a:off x="4407949" y="2218018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Extract text from Word document</a:t>
            </a:r>
          </a:p>
        </p:txBody>
      </p:sp>
      <p:sp>
        <p:nvSpPr>
          <p:cNvPr id="10" name="Google Shape;351;p44">
            <a:extLst>
              <a:ext uri="{FF2B5EF4-FFF2-40B4-BE49-F238E27FC236}">
                <a16:creationId xmlns:a16="http://schemas.microsoft.com/office/drawing/2014/main" id="{DCF88434-216E-6C70-0E39-5386A2BB69DB}"/>
              </a:ext>
            </a:extLst>
          </p:cNvPr>
          <p:cNvSpPr txBox="1">
            <a:spLocks/>
          </p:cNvSpPr>
          <p:nvPr/>
        </p:nvSpPr>
        <p:spPr>
          <a:xfrm>
            <a:off x="234210" y="37513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IN" dirty="0"/>
          </a:p>
        </p:txBody>
      </p:sp>
      <p:sp>
        <p:nvSpPr>
          <p:cNvPr id="11" name="Google Shape;352;p44">
            <a:extLst>
              <a:ext uri="{FF2B5EF4-FFF2-40B4-BE49-F238E27FC236}">
                <a16:creationId xmlns:a16="http://schemas.microsoft.com/office/drawing/2014/main" id="{DF893C61-4A33-9F19-46C6-8F5F8AA2B48E}"/>
              </a:ext>
            </a:extLst>
          </p:cNvPr>
          <p:cNvSpPr txBox="1">
            <a:spLocks/>
          </p:cNvSpPr>
          <p:nvPr/>
        </p:nvSpPr>
        <p:spPr>
          <a:xfrm>
            <a:off x="6860292" y="3282689"/>
            <a:ext cx="2336400" cy="580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Vectorize the text</a:t>
            </a:r>
          </a:p>
          <a:p>
            <a:pPr marL="0" indent="0" algn="ctr"/>
            <a:r>
              <a:rPr lang="en-US" dirty="0">
                <a:solidFill>
                  <a:schemeClr val="tx1"/>
                </a:solidFill>
              </a:rPr>
              <a:t>TF-IDF scores </a:t>
            </a:r>
          </a:p>
          <a:p>
            <a:pPr marL="0" indent="0" algn="ctr"/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213B22F-081A-21D8-07F2-217E3D7B1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1765" y="1038303"/>
            <a:ext cx="3389458" cy="3307847"/>
          </a:xfrm>
          <a:prstGeom prst="rect">
            <a:avLst/>
          </a:prstGeom>
          <a:ln w="19050">
            <a:solidFill>
              <a:srgbClr val="8AB0AA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5329A1-1432-B1A6-33A7-CE917DE3D8D6}"/>
              </a:ext>
            </a:extLst>
          </p:cNvPr>
          <p:cNvSpPr txBox="1"/>
          <p:nvPr/>
        </p:nvSpPr>
        <p:spPr>
          <a:xfrm>
            <a:off x="7094385" y="2743223"/>
            <a:ext cx="18682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Lora" pitchFamily="2" charset="0"/>
              </a:rPr>
              <a:t>TF - IDF</a:t>
            </a:r>
            <a:endParaRPr lang="en-IN" sz="2200" dirty="0">
              <a:latin typeface="Lora" pitchFamily="2" charset="0"/>
            </a:endParaRPr>
          </a:p>
        </p:txBody>
      </p:sp>
      <p:cxnSp>
        <p:nvCxnSpPr>
          <p:cNvPr id="4" name="Google Shape;732;p61">
            <a:extLst>
              <a:ext uri="{FF2B5EF4-FFF2-40B4-BE49-F238E27FC236}">
                <a16:creationId xmlns:a16="http://schemas.microsoft.com/office/drawing/2014/main" id="{9667F631-83AE-D090-90CD-E1D5AC23444E}"/>
              </a:ext>
            </a:extLst>
          </p:cNvPr>
          <p:cNvCxnSpPr/>
          <p:nvPr/>
        </p:nvCxnSpPr>
        <p:spPr>
          <a:xfrm>
            <a:off x="-496614" y="828545"/>
            <a:ext cx="42585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747;p61">
            <a:extLst>
              <a:ext uri="{FF2B5EF4-FFF2-40B4-BE49-F238E27FC236}">
                <a16:creationId xmlns:a16="http://schemas.microsoft.com/office/drawing/2014/main" id="{9AEA534A-CC3D-B02B-914E-B5E964E16327}"/>
              </a:ext>
            </a:extLst>
          </p:cNvPr>
          <p:cNvCxnSpPr/>
          <p:nvPr/>
        </p:nvCxnSpPr>
        <p:spPr>
          <a:xfrm>
            <a:off x="6982177" y="1872981"/>
            <a:ext cx="0" cy="34671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" name="Graphic 18" descr="Shredder with solid fill">
            <a:extLst>
              <a:ext uri="{FF2B5EF4-FFF2-40B4-BE49-F238E27FC236}">
                <a16:creationId xmlns:a16="http://schemas.microsoft.com/office/drawing/2014/main" id="{9F37ED59-ECEF-6C1E-FC5A-BB6512B62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09840" y="1173802"/>
            <a:ext cx="532618" cy="532618"/>
          </a:xfrm>
          <a:prstGeom prst="rect">
            <a:avLst/>
          </a:prstGeom>
        </p:spPr>
      </p:pic>
      <p:pic>
        <p:nvPicPr>
          <p:cNvPr id="13" name="Graphic 12" descr="Linear Graph with solid fill">
            <a:extLst>
              <a:ext uri="{FF2B5EF4-FFF2-40B4-BE49-F238E27FC236}">
                <a16:creationId xmlns:a16="http://schemas.microsoft.com/office/drawing/2014/main" id="{E1DAC2CD-03B1-C74A-6791-CBEEAEC22F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70481" y="2203559"/>
            <a:ext cx="516022" cy="51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156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06F9236-1075-C4F7-BB86-19886E1222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36C8DB-DE81-C747-4675-43ADF5C638C2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78FF0C0-D0AB-E1B3-0DC2-8DBEC02BCC07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8751468-E48C-7B18-78CF-676A81972CC5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CB6FC95-EDC1-4D58-B780-DD607A0F6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71" y="196295"/>
            <a:ext cx="7704000" cy="572700"/>
          </a:xfrm>
        </p:spPr>
        <p:txBody>
          <a:bodyPr/>
          <a:lstStyle/>
          <a:p>
            <a:r>
              <a:rPr lang="en-US" dirty="0"/>
              <a:t>EXAMPLE FOR TF - IDF</a:t>
            </a:r>
            <a:endParaRPr lang="en-IN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C074110-7B08-BB57-D6CB-0D518E7A8FDC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Google Shape;233;p22">
            <a:extLst>
              <a:ext uri="{FF2B5EF4-FFF2-40B4-BE49-F238E27FC236}">
                <a16:creationId xmlns:a16="http://schemas.microsoft.com/office/drawing/2014/main" id="{54EA1292-F32F-62DF-5FCC-A1AC176563E7}"/>
              </a:ext>
            </a:extLst>
          </p:cNvPr>
          <p:cNvSpPr/>
          <p:nvPr/>
        </p:nvSpPr>
        <p:spPr>
          <a:xfrm>
            <a:off x="436688" y="1074456"/>
            <a:ext cx="2165323" cy="149729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34;p22">
            <a:extLst>
              <a:ext uri="{FF2B5EF4-FFF2-40B4-BE49-F238E27FC236}">
                <a16:creationId xmlns:a16="http://schemas.microsoft.com/office/drawing/2014/main" id="{6D1A0233-A46F-8E21-35AD-78F87AB06C57}"/>
              </a:ext>
            </a:extLst>
          </p:cNvPr>
          <p:cNvSpPr/>
          <p:nvPr/>
        </p:nvSpPr>
        <p:spPr>
          <a:xfrm>
            <a:off x="3509978" y="1717609"/>
            <a:ext cx="2039400" cy="1657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235;p22">
            <a:extLst>
              <a:ext uri="{FF2B5EF4-FFF2-40B4-BE49-F238E27FC236}">
                <a16:creationId xmlns:a16="http://schemas.microsoft.com/office/drawing/2014/main" id="{52060A4D-B1A6-9FEC-14A9-A9730A376C72}"/>
              </a:ext>
            </a:extLst>
          </p:cNvPr>
          <p:cNvSpPr/>
          <p:nvPr/>
        </p:nvSpPr>
        <p:spPr>
          <a:xfrm>
            <a:off x="6823456" y="2693414"/>
            <a:ext cx="2039400" cy="1657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36;p22">
            <a:extLst>
              <a:ext uri="{FF2B5EF4-FFF2-40B4-BE49-F238E27FC236}">
                <a16:creationId xmlns:a16="http://schemas.microsoft.com/office/drawing/2014/main" id="{88A7F42E-2C1D-33F5-67D5-0443075597E6}"/>
              </a:ext>
            </a:extLst>
          </p:cNvPr>
          <p:cNvSpPr txBox="1"/>
          <p:nvPr/>
        </p:nvSpPr>
        <p:spPr>
          <a:xfrm>
            <a:off x="6895306" y="2980270"/>
            <a:ext cx="1895700" cy="1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TF - IDF</a:t>
            </a:r>
            <a:endParaRPr sz="2000" dirty="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" name="Google Shape;237;p22">
            <a:extLst>
              <a:ext uri="{FF2B5EF4-FFF2-40B4-BE49-F238E27FC236}">
                <a16:creationId xmlns:a16="http://schemas.microsoft.com/office/drawing/2014/main" id="{52AAB599-9211-2621-0600-A1AB51450F12}"/>
              </a:ext>
            </a:extLst>
          </p:cNvPr>
          <p:cNvSpPr txBox="1"/>
          <p:nvPr/>
        </p:nvSpPr>
        <p:spPr>
          <a:xfrm>
            <a:off x="6910890" y="3431215"/>
            <a:ext cx="18906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tfidf</a:t>
            </a:r>
            <a:r>
              <a:rPr lang="en-IN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= </a:t>
            </a:r>
            <a:r>
              <a:rPr lang="en-IN" sz="12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tf</a:t>
            </a:r>
            <a:r>
              <a:rPr lang="en-IN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* </a:t>
            </a:r>
            <a:r>
              <a:rPr lang="en-IN" sz="12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idf</a:t>
            </a:r>
            <a:endParaRPr lang="en-IN" sz="12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IN" sz="12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u="sng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Tfidf</a:t>
            </a:r>
            <a:r>
              <a:rPr lang="en-IN" b="1" u="sng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=0.1760</a:t>
            </a:r>
          </a:p>
        </p:txBody>
      </p:sp>
      <p:sp>
        <p:nvSpPr>
          <p:cNvPr id="13" name="Google Shape;238;p22">
            <a:extLst>
              <a:ext uri="{FF2B5EF4-FFF2-40B4-BE49-F238E27FC236}">
                <a16:creationId xmlns:a16="http://schemas.microsoft.com/office/drawing/2014/main" id="{CB66D851-FC60-35FD-DB34-DDEEB948FBBC}"/>
              </a:ext>
            </a:extLst>
          </p:cNvPr>
          <p:cNvSpPr txBox="1"/>
          <p:nvPr/>
        </p:nvSpPr>
        <p:spPr>
          <a:xfrm>
            <a:off x="3624150" y="2209911"/>
            <a:ext cx="18957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4" name="Google Shape;239;p22">
            <a:extLst>
              <a:ext uri="{FF2B5EF4-FFF2-40B4-BE49-F238E27FC236}">
                <a16:creationId xmlns:a16="http://schemas.microsoft.com/office/drawing/2014/main" id="{003F5356-7452-AA5F-E2A8-EE3EF74D7088}"/>
              </a:ext>
            </a:extLst>
          </p:cNvPr>
          <p:cNvSpPr txBox="1"/>
          <p:nvPr/>
        </p:nvSpPr>
        <p:spPr>
          <a:xfrm>
            <a:off x="3634866" y="2248134"/>
            <a:ext cx="1895700" cy="100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tf</a:t>
            </a:r>
            <a:r>
              <a:rPr lang="en-IN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= 1	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df</a:t>
            </a:r>
            <a:r>
              <a:rPr lang="en-IN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= 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idf</a:t>
            </a:r>
            <a:r>
              <a:rPr lang="en-IN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= log(N/(df+1))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IN" sz="12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u="sng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idf</a:t>
            </a:r>
            <a:r>
              <a:rPr lang="en-IN" b="1" u="sng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= 0.1760</a:t>
            </a:r>
          </a:p>
        </p:txBody>
      </p:sp>
      <p:sp>
        <p:nvSpPr>
          <p:cNvPr id="15" name="Google Shape;240;p22">
            <a:extLst>
              <a:ext uri="{FF2B5EF4-FFF2-40B4-BE49-F238E27FC236}">
                <a16:creationId xmlns:a16="http://schemas.microsoft.com/office/drawing/2014/main" id="{2834B113-422E-B8D2-3810-132FA7A75F5B}"/>
              </a:ext>
            </a:extLst>
          </p:cNvPr>
          <p:cNvSpPr txBox="1"/>
          <p:nvPr/>
        </p:nvSpPr>
        <p:spPr>
          <a:xfrm>
            <a:off x="571499" y="1290033"/>
            <a:ext cx="18957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Vector</a:t>
            </a:r>
            <a:endParaRPr sz="2000" dirty="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" name="Google Shape;241;p22">
            <a:extLst>
              <a:ext uri="{FF2B5EF4-FFF2-40B4-BE49-F238E27FC236}">
                <a16:creationId xmlns:a16="http://schemas.microsoft.com/office/drawing/2014/main" id="{6BA21766-4992-AC45-532B-A61C787DAAD7}"/>
              </a:ext>
            </a:extLst>
          </p:cNvPr>
          <p:cNvSpPr txBox="1"/>
          <p:nvPr/>
        </p:nvSpPr>
        <p:spPr>
          <a:xfrm>
            <a:off x="444479" y="1778543"/>
            <a:ext cx="229083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v1=[“apple”, ”apple”, ”banana”]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v2=[“apple”, ”guava”,” grapes”]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v3=[“mango”,” kiwi”,” </a:t>
            </a:r>
            <a:r>
              <a:rPr lang="en-IN" sz="12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chiku</a:t>
            </a:r>
            <a:r>
              <a:rPr lang="en-IN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”]</a:t>
            </a:r>
          </a:p>
        </p:txBody>
      </p:sp>
      <p:sp>
        <p:nvSpPr>
          <p:cNvPr id="17" name="Google Shape;242;p22">
            <a:extLst>
              <a:ext uri="{FF2B5EF4-FFF2-40B4-BE49-F238E27FC236}">
                <a16:creationId xmlns:a16="http://schemas.microsoft.com/office/drawing/2014/main" id="{FA5D87D8-E380-AE28-C4A5-1751F03BF274}"/>
              </a:ext>
            </a:extLst>
          </p:cNvPr>
          <p:cNvSpPr/>
          <p:nvPr/>
        </p:nvSpPr>
        <p:spPr>
          <a:xfrm rot="10800000" flipH="1">
            <a:off x="1234778" y="2595166"/>
            <a:ext cx="2275200" cy="656293"/>
          </a:xfrm>
          <a:prstGeom prst="bentArrow">
            <a:avLst>
              <a:gd name="adj1" fmla="val 34890"/>
              <a:gd name="adj2" fmla="val 25000"/>
              <a:gd name="adj3" fmla="val 50000"/>
              <a:gd name="adj4" fmla="val 56343"/>
            </a:avLst>
          </a:prstGeom>
          <a:solidFill>
            <a:srgbClr val="FCD5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43;p22">
            <a:extLst>
              <a:ext uri="{FF2B5EF4-FFF2-40B4-BE49-F238E27FC236}">
                <a16:creationId xmlns:a16="http://schemas.microsoft.com/office/drawing/2014/main" id="{5E51AD64-657D-850A-98EF-420071235EA7}"/>
              </a:ext>
            </a:extLst>
          </p:cNvPr>
          <p:cNvSpPr/>
          <p:nvPr/>
        </p:nvSpPr>
        <p:spPr>
          <a:xfrm rot="10800000" flipH="1">
            <a:off x="4532737" y="3368256"/>
            <a:ext cx="2275200" cy="587712"/>
          </a:xfrm>
          <a:prstGeom prst="bentArrow">
            <a:avLst>
              <a:gd name="adj1" fmla="val 34890"/>
              <a:gd name="adj2" fmla="val 25000"/>
              <a:gd name="adj3" fmla="val 50000"/>
              <a:gd name="adj4" fmla="val 56343"/>
            </a:avLst>
          </a:prstGeom>
          <a:solidFill>
            <a:srgbClr val="FFB5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9ABE22-6338-6455-E230-0C99F1B9FFB3}"/>
              </a:ext>
            </a:extLst>
          </p:cNvPr>
          <p:cNvSpPr txBox="1"/>
          <p:nvPr/>
        </p:nvSpPr>
        <p:spPr>
          <a:xfrm>
            <a:off x="3847819" y="1828476"/>
            <a:ext cx="1363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Fira Sans Extra Condensed Medium" panose="020B0604020202020204" charset="0"/>
              </a:rPr>
              <a:t>IDF</a:t>
            </a:r>
          </a:p>
        </p:txBody>
      </p:sp>
      <p:cxnSp>
        <p:nvCxnSpPr>
          <p:cNvPr id="20" name="Google Shape;401;p46">
            <a:extLst>
              <a:ext uri="{FF2B5EF4-FFF2-40B4-BE49-F238E27FC236}">
                <a16:creationId xmlns:a16="http://schemas.microsoft.com/office/drawing/2014/main" id="{9DB67B83-AAB2-C9ED-AD42-408AF64A24A7}"/>
              </a:ext>
            </a:extLst>
          </p:cNvPr>
          <p:cNvCxnSpPr>
            <a:cxnSpLocks/>
          </p:cNvCxnSpPr>
          <p:nvPr/>
        </p:nvCxnSpPr>
        <p:spPr>
          <a:xfrm>
            <a:off x="-1032642" y="809194"/>
            <a:ext cx="4083269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2779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63"/>
          <p:cNvSpPr txBox="1">
            <a:spLocks noGrp="1"/>
          </p:cNvSpPr>
          <p:nvPr>
            <p:ph type="title" idx="6"/>
          </p:nvPr>
        </p:nvSpPr>
        <p:spPr>
          <a:xfrm>
            <a:off x="293648" y="17490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TF-IDF RESULTS</a:t>
            </a:r>
            <a:endParaRPr dirty="0"/>
          </a:p>
        </p:txBody>
      </p:sp>
      <p:sp>
        <p:nvSpPr>
          <p:cNvPr id="774" name="Google Shape;774;p63"/>
          <p:cNvSpPr txBox="1">
            <a:spLocks noGrp="1"/>
          </p:cNvSpPr>
          <p:nvPr>
            <p:ph type="title" idx="4"/>
          </p:nvPr>
        </p:nvSpPr>
        <p:spPr>
          <a:xfrm>
            <a:off x="5834862" y="106622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TF-IDF score</a:t>
            </a:r>
            <a:endParaRPr dirty="0"/>
          </a:p>
        </p:txBody>
      </p:sp>
      <p:cxnSp>
        <p:nvCxnSpPr>
          <p:cNvPr id="779" name="Google Shape;779;p63"/>
          <p:cNvCxnSpPr/>
          <p:nvPr/>
        </p:nvCxnSpPr>
        <p:spPr>
          <a:xfrm>
            <a:off x="0" y="859854"/>
            <a:ext cx="30021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2" name="Google Shape;782;p63"/>
          <p:cNvCxnSpPr/>
          <p:nvPr/>
        </p:nvCxnSpPr>
        <p:spPr>
          <a:xfrm>
            <a:off x="4501387" y="2050710"/>
            <a:ext cx="0" cy="3237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036E72C-8089-DFC1-AB18-0182E3AD3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503" y="1593925"/>
            <a:ext cx="2809808" cy="337466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7" name="Google Shape;774;p63">
            <a:extLst>
              <a:ext uri="{FF2B5EF4-FFF2-40B4-BE49-F238E27FC236}">
                <a16:creationId xmlns:a16="http://schemas.microsoft.com/office/drawing/2014/main" id="{D99D75CA-3C7A-B5B4-3E43-1D574FC1AD51}"/>
              </a:ext>
            </a:extLst>
          </p:cNvPr>
          <p:cNvSpPr txBox="1">
            <a:spLocks/>
          </p:cNvSpPr>
          <p:nvPr/>
        </p:nvSpPr>
        <p:spPr>
          <a:xfrm>
            <a:off x="1197165" y="1184049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ora"/>
              <a:buNone/>
              <a:defRPr sz="2300" b="0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ora"/>
              <a:buNone/>
              <a:defRPr sz="25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ora"/>
              <a:buNone/>
              <a:defRPr sz="25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ora"/>
              <a:buNone/>
              <a:defRPr sz="25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ora"/>
              <a:buNone/>
              <a:defRPr sz="25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ora"/>
              <a:buNone/>
              <a:defRPr sz="25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ora"/>
              <a:buNone/>
              <a:defRPr sz="25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ora"/>
              <a:buNone/>
              <a:defRPr sz="25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ora"/>
              <a:buNone/>
              <a:defRPr sz="25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IN" dirty="0"/>
              <a:t>VOCABULARY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844855-DD3A-27DF-43CB-038A0FA4A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06"/>
          <a:stretch/>
        </p:blipFill>
        <p:spPr bwMode="auto">
          <a:xfrm>
            <a:off x="956158" y="1711749"/>
            <a:ext cx="2676525" cy="32675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943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553D4-3092-2A62-751E-58F7D075E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11995A-9FC4-AF7C-A073-1EA2787B42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1276A67-101F-913A-3090-ECDBE2B478F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31" y="114228"/>
            <a:ext cx="8852338" cy="491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37B633E7-9251-224A-981B-CD2D0EA38384}"/>
              </a:ext>
            </a:extLst>
          </p:cNvPr>
          <p:cNvSpPr/>
          <p:nvPr/>
        </p:nvSpPr>
        <p:spPr>
          <a:xfrm>
            <a:off x="933450" y="4583557"/>
            <a:ext cx="336550" cy="26035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F8A312-9DFD-6742-5CFC-945E3CA18D4A}"/>
              </a:ext>
            </a:extLst>
          </p:cNvPr>
          <p:cNvSpPr/>
          <p:nvPr/>
        </p:nvSpPr>
        <p:spPr>
          <a:xfrm>
            <a:off x="6852551" y="4599722"/>
            <a:ext cx="336550" cy="26035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A075F08-7E89-5AEC-07F5-94A4431FF715}"/>
              </a:ext>
            </a:extLst>
          </p:cNvPr>
          <p:cNvSpPr/>
          <p:nvPr/>
        </p:nvSpPr>
        <p:spPr>
          <a:xfrm>
            <a:off x="5109608" y="4566393"/>
            <a:ext cx="402674" cy="26035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01C954C-D1DE-AC09-B943-8218FCF19497}"/>
              </a:ext>
            </a:extLst>
          </p:cNvPr>
          <p:cNvSpPr/>
          <p:nvPr/>
        </p:nvSpPr>
        <p:spPr>
          <a:xfrm>
            <a:off x="6383753" y="4576832"/>
            <a:ext cx="336550" cy="26035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9433EE9-6350-1665-735E-34350D245799}"/>
              </a:ext>
            </a:extLst>
          </p:cNvPr>
          <p:cNvSpPr/>
          <p:nvPr/>
        </p:nvSpPr>
        <p:spPr>
          <a:xfrm>
            <a:off x="1878761" y="4647666"/>
            <a:ext cx="746122" cy="381606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F76B9AC-9D0C-C173-9F87-FF2DAA926B62}"/>
              </a:ext>
            </a:extLst>
          </p:cNvPr>
          <p:cNvSpPr/>
          <p:nvPr/>
        </p:nvSpPr>
        <p:spPr>
          <a:xfrm>
            <a:off x="3437359" y="4667420"/>
            <a:ext cx="408954" cy="318646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6EEF6A-D901-D37B-79FF-3D5F6D7BF93C}"/>
              </a:ext>
            </a:extLst>
          </p:cNvPr>
          <p:cNvSpPr/>
          <p:nvPr/>
        </p:nvSpPr>
        <p:spPr>
          <a:xfrm>
            <a:off x="2730500" y="4595648"/>
            <a:ext cx="651933" cy="390418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A4FA333-C8F2-3ABE-EBC6-42C23A66D7CE}"/>
              </a:ext>
            </a:extLst>
          </p:cNvPr>
          <p:cNvSpPr/>
          <p:nvPr/>
        </p:nvSpPr>
        <p:spPr>
          <a:xfrm>
            <a:off x="4463430" y="4564071"/>
            <a:ext cx="580054" cy="433624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693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2012785-4D26-651E-C7A5-C29BFCC4F9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7854209"/>
              </p:ext>
            </p:extLst>
          </p:nvPr>
        </p:nvGraphicFramePr>
        <p:xfrm>
          <a:off x="309238" y="664219"/>
          <a:ext cx="3987879" cy="443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314FF2B-269A-3B70-2780-0494DDF3AA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634963"/>
              </p:ext>
            </p:extLst>
          </p:nvPr>
        </p:nvGraphicFramePr>
        <p:xfrm>
          <a:off x="5079084" y="2278115"/>
          <a:ext cx="3769896" cy="2227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AC801A7-0323-FB52-2CE4-D44A5B2F09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3446192"/>
              </p:ext>
            </p:extLst>
          </p:nvPr>
        </p:nvGraphicFramePr>
        <p:xfrm>
          <a:off x="4062360" y="338287"/>
          <a:ext cx="3769896" cy="2227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0E8B37A-56F8-E843-DD26-9901DBC71EC7}"/>
              </a:ext>
            </a:extLst>
          </p:cNvPr>
          <p:cNvSpPr txBox="1"/>
          <p:nvPr/>
        </p:nvSpPr>
        <p:spPr>
          <a:xfrm>
            <a:off x="1220310" y="1713743"/>
            <a:ext cx="749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Lora" pitchFamily="2" charset="0"/>
              </a:rPr>
              <a:t>A007</a:t>
            </a:r>
          </a:p>
          <a:p>
            <a:r>
              <a:rPr lang="en-IN" dirty="0">
                <a:solidFill>
                  <a:schemeClr val="bg1"/>
                </a:solidFill>
                <a:latin typeface="Lora" pitchFamily="2" charset="0"/>
              </a:rPr>
              <a:t>A029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33F884-A4E8-85F6-8B70-8373E92EB470}"/>
              </a:ext>
            </a:extLst>
          </p:cNvPr>
          <p:cNvSpPr txBox="1"/>
          <p:nvPr/>
        </p:nvSpPr>
        <p:spPr>
          <a:xfrm>
            <a:off x="2254985" y="1713743"/>
            <a:ext cx="749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Lora" pitchFamily="2" charset="0"/>
              </a:rPr>
              <a:t>A030</a:t>
            </a:r>
          </a:p>
          <a:p>
            <a:r>
              <a:rPr lang="en-IN" dirty="0">
                <a:solidFill>
                  <a:schemeClr val="bg1"/>
                </a:solidFill>
                <a:latin typeface="Lora" pitchFamily="2" charset="0"/>
              </a:rPr>
              <a:t>A031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0D3615-3C9C-D604-65CF-7E64618B365C}"/>
              </a:ext>
            </a:extLst>
          </p:cNvPr>
          <p:cNvSpPr txBox="1"/>
          <p:nvPr/>
        </p:nvSpPr>
        <p:spPr>
          <a:xfrm>
            <a:off x="704191" y="2624241"/>
            <a:ext cx="749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Lora" pitchFamily="2" charset="0"/>
              </a:rPr>
              <a:t>A046</a:t>
            </a:r>
          </a:p>
          <a:p>
            <a:r>
              <a:rPr lang="en-IN" dirty="0">
                <a:solidFill>
                  <a:schemeClr val="bg1"/>
                </a:solidFill>
                <a:latin typeface="Lora" pitchFamily="2" charset="0"/>
              </a:rPr>
              <a:t>A048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9CB501-8DCB-97C7-028E-377B66AC370B}"/>
              </a:ext>
            </a:extLst>
          </p:cNvPr>
          <p:cNvSpPr txBox="1"/>
          <p:nvPr/>
        </p:nvSpPr>
        <p:spPr>
          <a:xfrm>
            <a:off x="1220310" y="3600333"/>
            <a:ext cx="749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Lora" pitchFamily="2" charset="0"/>
              </a:rPr>
              <a:t>A016</a:t>
            </a:r>
          </a:p>
          <a:p>
            <a:r>
              <a:rPr lang="en-IN" dirty="0">
                <a:solidFill>
                  <a:schemeClr val="bg1"/>
                </a:solidFill>
                <a:latin typeface="Lora" pitchFamily="2" charset="0"/>
              </a:rPr>
              <a:t>A011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CE54EFD-3FE1-FB59-D318-6D9781826163}"/>
              </a:ext>
            </a:extLst>
          </p:cNvPr>
          <p:cNvGrpSpPr/>
          <p:nvPr/>
        </p:nvGrpSpPr>
        <p:grpSpPr>
          <a:xfrm>
            <a:off x="6257646" y="3706183"/>
            <a:ext cx="911058" cy="1047193"/>
            <a:chOff x="678581" y="590183"/>
            <a:chExt cx="911058" cy="1047193"/>
          </a:xfrm>
        </p:grpSpPr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B3CA8B88-8BC4-74B2-5628-B8B7FF534E9A}"/>
                </a:ext>
              </a:extLst>
            </p:cNvPr>
            <p:cNvSpPr/>
            <p:nvPr/>
          </p:nvSpPr>
          <p:spPr>
            <a:xfrm rot="5400000">
              <a:off x="610513" y="658251"/>
              <a:ext cx="1047193" cy="911058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Hexagon 4">
              <a:extLst>
                <a:ext uri="{FF2B5EF4-FFF2-40B4-BE49-F238E27FC236}">
                  <a16:creationId xmlns:a16="http://schemas.microsoft.com/office/drawing/2014/main" id="{A844D4DB-4A1D-351D-D698-6F8E6C498121}"/>
                </a:ext>
              </a:extLst>
            </p:cNvPr>
            <p:cNvSpPr txBox="1"/>
            <p:nvPr/>
          </p:nvSpPr>
          <p:spPr>
            <a:xfrm>
              <a:off x="820553" y="753372"/>
              <a:ext cx="627112" cy="7208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3600" kern="120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C54ECCA-C797-92E5-BE70-817D0A101C13}"/>
              </a:ext>
            </a:extLst>
          </p:cNvPr>
          <p:cNvGrpSpPr/>
          <p:nvPr/>
        </p:nvGrpSpPr>
        <p:grpSpPr>
          <a:xfrm>
            <a:off x="5079085" y="1764208"/>
            <a:ext cx="911058" cy="1047193"/>
            <a:chOff x="678581" y="590183"/>
            <a:chExt cx="911058" cy="1047193"/>
          </a:xfrm>
        </p:grpSpPr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A4F61672-936D-B3C5-D07F-CFF5AFA6D8CD}"/>
                </a:ext>
              </a:extLst>
            </p:cNvPr>
            <p:cNvSpPr/>
            <p:nvPr/>
          </p:nvSpPr>
          <p:spPr>
            <a:xfrm rot="5400000">
              <a:off x="610513" y="658251"/>
              <a:ext cx="1047193" cy="911058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Hexagon 4">
              <a:extLst>
                <a:ext uri="{FF2B5EF4-FFF2-40B4-BE49-F238E27FC236}">
                  <a16:creationId xmlns:a16="http://schemas.microsoft.com/office/drawing/2014/main" id="{AA347566-4E8F-AF43-3CCD-77694E079CE5}"/>
                </a:ext>
              </a:extLst>
            </p:cNvPr>
            <p:cNvSpPr txBox="1"/>
            <p:nvPr/>
          </p:nvSpPr>
          <p:spPr>
            <a:xfrm>
              <a:off x="820553" y="753372"/>
              <a:ext cx="627112" cy="7208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3600" kern="1200">
                <a:latin typeface="Lora" pitchFamily="2" charset="0"/>
              </a:endParaRPr>
            </a:p>
          </p:txBody>
        </p:sp>
      </p:grpSp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C1250E7F-1D46-DE2B-CBE2-EFC3639635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8028791"/>
              </p:ext>
            </p:extLst>
          </p:nvPr>
        </p:nvGraphicFramePr>
        <p:xfrm>
          <a:off x="6202658" y="304780"/>
          <a:ext cx="3769896" cy="2227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pSp>
        <p:nvGrpSpPr>
          <p:cNvPr id="30" name="Group 29">
            <a:extLst>
              <a:ext uri="{FF2B5EF4-FFF2-40B4-BE49-F238E27FC236}">
                <a16:creationId xmlns:a16="http://schemas.microsoft.com/office/drawing/2014/main" id="{83E29BB6-533B-2D45-FF68-90C2BB75F4D6}"/>
              </a:ext>
            </a:extLst>
          </p:cNvPr>
          <p:cNvGrpSpPr/>
          <p:nvPr/>
        </p:nvGrpSpPr>
        <p:grpSpPr>
          <a:xfrm>
            <a:off x="7376728" y="1740235"/>
            <a:ext cx="911058" cy="1047193"/>
            <a:chOff x="678581" y="590183"/>
            <a:chExt cx="911058" cy="104719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E096F1E0-6C7D-5E70-E17C-2559EADD7760}"/>
                </a:ext>
              </a:extLst>
            </p:cNvPr>
            <p:cNvSpPr/>
            <p:nvPr/>
          </p:nvSpPr>
          <p:spPr>
            <a:xfrm rot="5400000">
              <a:off x="610513" y="658251"/>
              <a:ext cx="1047193" cy="911058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Hexagon 4">
              <a:extLst>
                <a:ext uri="{FF2B5EF4-FFF2-40B4-BE49-F238E27FC236}">
                  <a16:creationId xmlns:a16="http://schemas.microsoft.com/office/drawing/2014/main" id="{E0158CB2-EA55-2E18-873B-27E13BBF9E3F}"/>
                </a:ext>
              </a:extLst>
            </p:cNvPr>
            <p:cNvSpPr txBox="1"/>
            <p:nvPr/>
          </p:nvSpPr>
          <p:spPr>
            <a:xfrm>
              <a:off x="820553" y="753372"/>
              <a:ext cx="627112" cy="7208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3600" kern="1200">
                <a:latin typeface="Lora" pitchFamily="2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F2ECA6C-B219-3E83-18B1-F4899B675E1F}"/>
              </a:ext>
            </a:extLst>
          </p:cNvPr>
          <p:cNvSpPr txBox="1"/>
          <p:nvPr/>
        </p:nvSpPr>
        <p:spPr>
          <a:xfrm>
            <a:off x="4695713" y="1280914"/>
            <a:ext cx="7667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latin typeface="Lora" pitchFamily="2" charset="0"/>
              </a:rPr>
              <a:t>A008</a:t>
            </a:r>
          </a:p>
          <a:p>
            <a:endParaRPr lang="en-IN" dirty="0">
              <a:latin typeface="Lora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4806B9-5C95-0B3C-E127-21680E428C74}"/>
              </a:ext>
            </a:extLst>
          </p:cNvPr>
          <p:cNvSpPr txBox="1"/>
          <p:nvPr/>
        </p:nvSpPr>
        <p:spPr>
          <a:xfrm>
            <a:off x="5180753" y="2103785"/>
            <a:ext cx="8314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latin typeface="Lora" pitchFamily="2" charset="0"/>
              </a:rPr>
              <a:t>A012</a:t>
            </a:r>
          </a:p>
          <a:p>
            <a:endParaRPr lang="en-IN" dirty="0">
              <a:latin typeface="Lora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390F6A-46DD-3118-7B0E-3F34DADF9ED1}"/>
              </a:ext>
            </a:extLst>
          </p:cNvPr>
          <p:cNvSpPr txBox="1"/>
          <p:nvPr/>
        </p:nvSpPr>
        <p:spPr>
          <a:xfrm>
            <a:off x="7004629" y="1269413"/>
            <a:ext cx="7490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latin typeface="Lora" pitchFamily="2" charset="0"/>
              </a:rPr>
              <a:t>A007</a:t>
            </a:r>
          </a:p>
          <a:p>
            <a:endParaRPr lang="en-IN" dirty="0">
              <a:latin typeface="Lora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30D02C-E9F2-6837-49B9-E12036D39F05}"/>
              </a:ext>
            </a:extLst>
          </p:cNvPr>
          <p:cNvSpPr txBox="1"/>
          <p:nvPr/>
        </p:nvSpPr>
        <p:spPr>
          <a:xfrm>
            <a:off x="7474174" y="2070243"/>
            <a:ext cx="7690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latin typeface="Lora" pitchFamily="2" charset="0"/>
              </a:rPr>
              <a:t>A051</a:t>
            </a:r>
          </a:p>
          <a:p>
            <a:endParaRPr lang="en-IN" dirty="0">
              <a:latin typeface="Lora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F0BD7D-CC60-9DCC-BE95-C001CA2106CB}"/>
              </a:ext>
            </a:extLst>
          </p:cNvPr>
          <p:cNvSpPr txBox="1"/>
          <p:nvPr/>
        </p:nvSpPr>
        <p:spPr>
          <a:xfrm>
            <a:off x="5947308" y="3212795"/>
            <a:ext cx="7509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latin typeface="Lora" pitchFamily="2" charset="0"/>
              </a:rPr>
              <a:t>A006</a:t>
            </a:r>
          </a:p>
          <a:p>
            <a:endParaRPr lang="en-IN" dirty="0">
              <a:latin typeface="Lora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225899-EA48-5E70-6012-6CC5D010E037}"/>
              </a:ext>
            </a:extLst>
          </p:cNvPr>
          <p:cNvSpPr txBox="1"/>
          <p:nvPr/>
        </p:nvSpPr>
        <p:spPr>
          <a:xfrm>
            <a:off x="6882354" y="3203767"/>
            <a:ext cx="7509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latin typeface="Lora" pitchFamily="2" charset="0"/>
              </a:rPr>
              <a:t>A003</a:t>
            </a:r>
          </a:p>
          <a:p>
            <a:endParaRPr lang="en-IN" dirty="0">
              <a:latin typeface="Lora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7E0F59D-558B-0192-7718-1CD4AFED400D}"/>
              </a:ext>
            </a:extLst>
          </p:cNvPr>
          <p:cNvSpPr txBox="1"/>
          <p:nvPr/>
        </p:nvSpPr>
        <p:spPr>
          <a:xfrm>
            <a:off x="6399618" y="4028186"/>
            <a:ext cx="7509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latin typeface="Lora" pitchFamily="2" charset="0"/>
              </a:rPr>
              <a:t>A020</a:t>
            </a:r>
          </a:p>
          <a:p>
            <a:endParaRPr lang="en-IN" dirty="0">
              <a:latin typeface="Lora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4DDEB29-DDF8-D580-FD01-0ACEDAF3FF8C}"/>
              </a:ext>
            </a:extLst>
          </p:cNvPr>
          <p:cNvSpPr txBox="1"/>
          <p:nvPr/>
        </p:nvSpPr>
        <p:spPr>
          <a:xfrm>
            <a:off x="7970126" y="1264913"/>
            <a:ext cx="7690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latin typeface="Lora" pitchFamily="2" charset="0"/>
              </a:rPr>
              <a:t>A049</a:t>
            </a:r>
          </a:p>
          <a:p>
            <a:endParaRPr lang="en-IN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831DA2A-0F46-E2B5-0D95-BFFC6B6C0462}"/>
              </a:ext>
            </a:extLst>
          </p:cNvPr>
          <p:cNvSpPr txBox="1"/>
          <p:nvPr/>
        </p:nvSpPr>
        <p:spPr>
          <a:xfrm>
            <a:off x="210608" y="202391"/>
            <a:ext cx="558812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dirty="0">
                <a:latin typeface="Lora" pitchFamily="2" charset="0"/>
              </a:rPr>
              <a:t>O</a:t>
            </a:r>
            <a:r>
              <a:rPr lang="en-IN" sz="2900" dirty="0">
                <a:latin typeface="Lora" pitchFamily="2" charset="0"/>
              </a:rPr>
              <a:t>UTPUT: </a:t>
            </a:r>
          </a:p>
        </p:txBody>
      </p:sp>
      <p:cxnSp>
        <p:nvCxnSpPr>
          <p:cNvPr id="2" name="Google Shape;324;p42">
            <a:extLst>
              <a:ext uri="{FF2B5EF4-FFF2-40B4-BE49-F238E27FC236}">
                <a16:creationId xmlns:a16="http://schemas.microsoft.com/office/drawing/2014/main" id="{4F6A891F-18C7-650E-8DF9-D60E4EE96259}"/>
              </a:ext>
            </a:extLst>
          </p:cNvPr>
          <p:cNvCxnSpPr/>
          <p:nvPr/>
        </p:nvCxnSpPr>
        <p:spPr>
          <a:xfrm>
            <a:off x="-1141184" y="804919"/>
            <a:ext cx="4702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32021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3C96146-AF8D-F877-0A36-ED517C9D5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269" y="216933"/>
            <a:ext cx="7704000" cy="572700"/>
          </a:xfrm>
        </p:spPr>
        <p:txBody>
          <a:bodyPr/>
          <a:lstStyle/>
          <a:p>
            <a:r>
              <a:rPr lang="en-IN" dirty="0"/>
              <a:t>THE COSINE SIMILARITY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B3D0F5D-BBA4-2EFF-D135-AB556FA243B0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9E694F7B-1784-8E50-C19D-FA8B349544FD}"/>
              </a:ext>
            </a:extLst>
          </p:cNvPr>
          <p:cNvSpPr/>
          <p:nvPr/>
        </p:nvSpPr>
        <p:spPr>
          <a:xfrm>
            <a:off x="2929719" y="2472448"/>
            <a:ext cx="3021763" cy="642442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4DF7C8-3824-F729-4DBA-FBE6A879F305}"/>
                  </a:ext>
                </a:extLst>
              </p:cNvPr>
              <p:cNvSpPr txBox="1"/>
              <p:nvPr/>
            </p:nvSpPr>
            <p:spPr>
              <a:xfrm>
                <a:off x="580655" y="1205136"/>
                <a:ext cx="7354614" cy="38195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rtl="0" fontAlgn="base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r>
                  <a:rPr lang="en-US" sz="1400" b="0" i="0" u="none" strike="noStrike" dirty="0">
                    <a:solidFill>
                      <a:srgbClr val="212529"/>
                    </a:solidFill>
                    <a:effectLst/>
                    <a:latin typeface="Roboto" panose="02000000000000000000" pitchFamily="2" charset="0"/>
                  </a:rPr>
                  <a:t>Cosine similarity is a popular NLP method for approximating how similar two word/sentence vectors are. </a:t>
                </a:r>
                <a:endParaRPr lang="en-US" sz="1600" b="0" i="0" u="none" strike="noStrike" dirty="0">
                  <a:solidFill>
                    <a:srgbClr val="595959"/>
                  </a:solidFill>
                  <a:effectLst/>
                  <a:latin typeface="Arial" panose="020B0604020202020204" pitchFamily="34" charset="0"/>
                </a:endParaRPr>
              </a:p>
              <a:p>
                <a:pPr marL="285750" indent="-285750" rtl="0" fontAlgn="base">
                  <a:spcBef>
                    <a:spcPts val="0"/>
                  </a:spcBef>
                  <a:spcAft>
                    <a:spcPts val="1200"/>
                  </a:spcAft>
                  <a:buFont typeface="Wingdings" panose="05000000000000000000" pitchFamily="2" charset="2"/>
                  <a:buChar char="§"/>
                </a:pPr>
                <a:r>
                  <a:rPr lang="en-US" sz="1400" b="0" i="0" u="none" strike="noStrike" dirty="0">
                    <a:solidFill>
                      <a:srgbClr val="212529"/>
                    </a:solidFill>
                    <a:effectLst/>
                    <a:latin typeface="Roboto" panose="02000000000000000000" pitchFamily="2" charset="0"/>
                  </a:rPr>
                  <a:t>We  use the cosine of the angle between the two vectors to quantify how similar two documents are.</a:t>
                </a:r>
                <a:endParaRPr lang="en-US" sz="1600" b="0" i="0" u="none" strike="noStrike" dirty="0">
                  <a:solidFill>
                    <a:srgbClr val="595959"/>
                  </a:solidFill>
                  <a:effectLst/>
                  <a:latin typeface="Arial" panose="020B0604020202020204" pitchFamily="34" charset="0"/>
                </a:endParaRPr>
              </a:p>
              <a:p>
                <a:pPr algn="ctr" rtl="0">
                  <a:spcBef>
                    <a:spcPts val="0"/>
                  </a:spcBef>
                  <a:spcAft>
                    <a:spcPts val="0"/>
                  </a:spcAft>
                </a:pPr>
                <a:endParaRPr lang="es-ES" sz="1800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  <a:p>
                <a:pPr algn="ctr" rtl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IN" sz="1800" b="0" i="1" u="none" strike="noStrike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𝐶𝑜𝑠</m:t>
                    </m:r>
                    <m:r>
                      <a:rPr lang="en-IN" sz="1800" b="0" i="1" u="none" strike="noStrike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1800" b="0" i="1" u="none" strike="noStrike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sz="1800" b="0" i="1" u="none" strike="noStrike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1800" b="0" i="1" u="none" strike="noStrike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IN" sz="1800" b="0" i="1" u="none" strike="noStrike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800" b="0" i="0" u="none" strike="noStrike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IN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Nunito"/>
                          </a:rPr>
                        </m:ctrlPr>
                      </m:fPr>
                      <m:num>
                        <m:r>
                          <a:rPr kumimoji="0" lang="en-IN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Nunito"/>
                          </a:rPr>
                          <m:t>𝑥</m:t>
                        </m:r>
                        <m:r>
                          <a:rPr kumimoji="0" lang="en-IN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Nunito"/>
                          </a:rPr>
                          <m:t>.</m:t>
                        </m:r>
                        <m:r>
                          <a:rPr kumimoji="0" lang="en-IN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Nunito"/>
                          </a:rPr>
                          <m:t>𝑦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kumimoji="0" lang="en-IN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Nunito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0" lang="en-IN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Nunito"/>
                                  </a:rPr>
                                </m:ctrlPr>
                              </m:dPr>
                              <m:e>
                                <m:r>
                                  <a:rPr kumimoji="0" lang="en-IN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Nunito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kumimoji="0" lang="en-IN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Nunito"/>
                          </a:rPr>
                          <m:t>∗|</m:t>
                        </m:r>
                        <m:d>
                          <m:dPr>
                            <m:begChr m:val="|"/>
                            <m:endChr m:val="|"/>
                            <m:ctrlPr>
                              <a:rPr kumimoji="0" lang="en-IN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Nunito"/>
                              </a:rPr>
                            </m:ctrlPr>
                          </m:dPr>
                          <m:e>
                            <m:r>
                              <a:rPr kumimoji="0" lang="en-IN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Nunito"/>
                              </a:rPr>
                              <m:t>𝑦</m:t>
                            </m:r>
                          </m:e>
                        </m:d>
                        <m:r>
                          <a:rPr kumimoji="0" lang="en-IN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Nunito"/>
                          </a:rPr>
                          <m:t>|</m:t>
                        </m:r>
                      </m:den>
                    </m:f>
                  </m:oMath>
                </a14:m>
                <a:endParaRPr lang="es-ES" sz="1100" b="0" dirty="0">
                  <a:solidFill>
                    <a:schemeClr val="bg1"/>
                  </a:solidFill>
                  <a:effectLst/>
                </a:endParaRPr>
              </a:p>
              <a:p>
                <a:br>
                  <a:rPr lang="es-ES" sz="1100" dirty="0"/>
                </a:br>
                <a:endParaRPr lang="en-US" sz="1000" b="0" i="0" u="none" strike="noStrike" dirty="0">
                  <a:solidFill>
                    <a:srgbClr val="FFFFFF"/>
                  </a:solidFill>
                  <a:effectLst/>
                  <a:latin typeface="Courier New" panose="02070309020205020404" pitchFamily="49" charset="0"/>
                </a:endParaRPr>
              </a:p>
              <a:p>
                <a:pPr marL="457200" marR="190500" rtl="0"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000" b="0" i="0" u="none" strike="noStrike" dirty="0">
                    <a:solidFill>
                      <a:srgbClr val="FFFFFF"/>
                    </a:solidFill>
                    <a:effectLst/>
                    <a:latin typeface="Courier New" panose="02070309020205020404" pitchFamily="49" charset="0"/>
                  </a:rPr>
                  <a:t>Cos(x, y) = x . y / ||x|| * ||y</a:t>
                </a:r>
                <a:br>
                  <a:rPr lang="en-US" b="0" dirty="0">
                    <a:effectLst/>
                  </a:rPr>
                </a:br>
                <a:r>
                  <a:rPr lang="en-US" b="0" dirty="0">
                    <a:effectLst/>
                  </a:rPr>
                  <a:t> </a:t>
                </a:r>
                <a:r>
                  <a:rPr lang="en-US" b="0" i="0" u="none" strike="noStrike" dirty="0">
                    <a:solidFill>
                      <a:srgbClr val="212529"/>
                    </a:solidFill>
                    <a:effectLst/>
                    <a:latin typeface="Roboto" panose="02000000000000000000" pitchFamily="2" charset="0"/>
                  </a:rPr>
                  <a:t>x . y = dot product of the vectors ‘x’ and ‘y’.</a:t>
                </a:r>
                <a:endParaRPr lang="en-US" b="0" dirty="0">
                  <a:effectLst/>
                </a:endParaRPr>
              </a:p>
              <a:p>
                <a:pPr marL="457200" rtl="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b="0" i="0" u="none" strike="noStrike" dirty="0">
                    <a:solidFill>
                      <a:srgbClr val="212529"/>
                    </a:solidFill>
                    <a:effectLst/>
                    <a:latin typeface="Roboto" panose="02000000000000000000" pitchFamily="2" charset="0"/>
                  </a:rPr>
                  <a:t>||x|| and ||y|| = length of the two vectors ‘x’ and ‘y’.</a:t>
                </a:r>
                <a:endParaRPr lang="en-US" b="0" dirty="0">
                  <a:effectLst/>
                </a:endParaRPr>
              </a:p>
              <a:p>
                <a:pPr marL="457200" rtl="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b="0" i="0" u="none" strike="noStrike" dirty="0">
                    <a:solidFill>
                      <a:srgbClr val="212529"/>
                    </a:solidFill>
                    <a:effectLst/>
                    <a:latin typeface="Roboto" panose="02000000000000000000" pitchFamily="2" charset="0"/>
                  </a:rPr>
                  <a:t>||x|| * ||y|| = cross product of the two vectors ‘x’ and ‘y’.</a:t>
                </a:r>
                <a:endParaRPr lang="en-US" b="0" dirty="0">
                  <a:effectLst/>
                </a:endParaRPr>
              </a:p>
              <a:p>
                <a:br>
                  <a:rPr lang="en-US" b="0" dirty="0">
                    <a:effectLst/>
                  </a:rPr>
                </a:br>
                <a:endParaRPr lang="en-IN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4DF7C8-3824-F729-4DBA-FBE6A879F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655" y="1205136"/>
                <a:ext cx="7354614" cy="3819507"/>
              </a:xfrm>
              <a:prstGeom prst="rect">
                <a:avLst/>
              </a:prstGeom>
              <a:blipFill>
                <a:blip r:embed="rId2"/>
                <a:stretch>
                  <a:fillRect l="-83" t="-31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Google Shape;401;p46">
            <a:extLst>
              <a:ext uri="{FF2B5EF4-FFF2-40B4-BE49-F238E27FC236}">
                <a16:creationId xmlns:a16="http://schemas.microsoft.com/office/drawing/2014/main" id="{2A5FBC7F-4235-5F05-5CC3-2F651BD0BB4E}"/>
              </a:ext>
            </a:extLst>
          </p:cNvPr>
          <p:cNvCxnSpPr>
            <a:cxnSpLocks/>
          </p:cNvCxnSpPr>
          <p:nvPr/>
        </p:nvCxnSpPr>
        <p:spPr>
          <a:xfrm>
            <a:off x="0" y="845149"/>
            <a:ext cx="5084379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07383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5587A-0D6A-5035-177D-4C6AE6B3AD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7759" y="114228"/>
            <a:ext cx="4356710" cy="890752"/>
          </a:xfrm>
        </p:spPr>
        <p:txBody>
          <a:bodyPr/>
          <a:lstStyle/>
          <a:p>
            <a:r>
              <a:rPr lang="en-US" sz="3200" dirty="0"/>
              <a:t>OBJECTIVES</a:t>
            </a:r>
            <a:endParaRPr lang="en-IN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8E54EE-8845-5432-385A-5DAF28CCC2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7759" y="1371599"/>
            <a:ext cx="6455980" cy="3398100"/>
          </a:xfrm>
        </p:spPr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3D4246"/>
                </a:solidFill>
                <a:effectLst/>
                <a:latin typeface="Lora" pitchFamily="2" charset="0"/>
              </a:rPr>
              <a:t>To find out similarity between responses for MCQs given by students in offline mode using clustering methods.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3D4246"/>
              </a:solidFill>
              <a:latin typeface="Lora" pitchFamily="2" charset="0"/>
            </a:endParaRPr>
          </a:p>
          <a:p>
            <a:pPr marL="114300" indent="0" rtl="0" fontAlgn="base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3D4246"/>
              </a:solidFill>
              <a:effectLst/>
              <a:latin typeface="Lora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3D4246"/>
                </a:solidFill>
                <a:effectLst/>
                <a:latin typeface="Lora" pitchFamily="2" charset="0"/>
              </a:rPr>
              <a:t>To find out similarity between documents submitted by students in online mode using clustering and cosine similarity.</a:t>
            </a:r>
          </a:p>
          <a:p>
            <a:endParaRPr lang="en-IN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9D3DAD9-C10E-0952-99A7-4BEB71C1CA75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070B967-6242-CBE0-3CE3-81FDB6532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9" y="1765558"/>
            <a:ext cx="1970690" cy="161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Google Shape;324;p42">
            <a:extLst>
              <a:ext uri="{FF2B5EF4-FFF2-40B4-BE49-F238E27FC236}">
                <a16:creationId xmlns:a16="http://schemas.microsoft.com/office/drawing/2014/main" id="{234D0F6A-F7CD-541E-B707-63DBA26F32E0}"/>
              </a:ext>
            </a:extLst>
          </p:cNvPr>
          <p:cNvCxnSpPr/>
          <p:nvPr/>
        </p:nvCxnSpPr>
        <p:spPr>
          <a:xfrm>
            <a:off x="997022" y="922914"/>
            <a:ext cx="4702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55164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3AAC78E-DE64-DFAC-BCCF-87E978264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00" y="120578"/>
            <a:ext cx="7704000" cy="572700"/>
          </a:xfrm>
        </p:spPr>
        <p:txBody>
          <a:bodyPr/>
          <a:lstStyle/>
          <a:p>
            <a:r>
              <a:rPr lang="en-IN" dirty="0"/>
              <a:t>Results : Cosine Similarity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3DE1146-E8E8-E0C8-946D-971C48B6F2B1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Google Shape;300;p25">
            <a:extLst>
              <a:ext uri="{FF2B5EF4-FFF2-40B4-BE49-F238E27FC236}">
                <a16:creationId xmlns:a16="http://schemas.microsoft.com/office/drawing/2014/main" id="{D1D1B2BC-A1A0-632D-DA0D-237DCA1F4B02}"/>
              </a:ext>
            </a:extLst>
          </p:cNvPr>
          <p:cNvSpPr/>
          <p:nvPr/>
        </p:nvSpPr>
        <p:spPr>
          <a:xfrm>
            <a:off x="633581" y="1552288"/>
            <a:ext cx="1228800" cy="30258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38100" cap="flat" cmpd="sng">
            <a:solidFill>
              <a:schemeClr val="tx1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01;p25">
            <a:extLst>
              <a:ext uri="{FF2B5EF4-FFF2-40B4-BE49-F238E27FC236}">
                <a16:creationId xmlns:a16="http://schemas.microsoft.com/office/drawing/2014/main" id="{8BA33B7A-9603-A569-73B7-7B70AE011101}"/>
              </a:ext>
            </a:extLst>
          </p:cNvPr>
          <p:cNvSpPr/>
          <p:nvPr/>
        </p:nvSpPr>
        <p:spPr>
          <a:xfrm>
            <a:off x="2297850" y="1975567"/>
            <a:ext cx="1228800" cy="2616000"/>
          </a:xfrm>
          <a:prstGeom prst="rect">
            <a:avLst/>
          </a:prstGeom>
          <a:solidFill>
            <a:schemeClr val="accent2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02;p25">
            <a:extLst>
              <a:ext uri="{FF2B5EF4-FFF2-40B4-BE49-F238E27FC236}">
                <a16:creationId xmlns:a16="http://schemas.microsoft.com/office/drawing/2014/main" id="{BE1697DD-020D-5505-24E8-6075D4D287C1}"/>
              </a:ext>
            </a:extLst>
          </p:cNvPr>
          <p:cNvSpPr/>
          <p:nvPr/>
        </p:nvSpPr>
        <p:spPr>
          <a:xfrm>
            <a:off x="3919500" y="2428875"/>
            <a:ext cx="1228800" cy="2177700"/>
          </a:xfrm>
          <a:prstGeom prst="rect">
            <a:avLst/>
          </a:prstGeom>
          <a:solidFill>
            <a:schemeClr val="accent3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03;p25">
            <a:extLst>
              <a:ext uri="{FF2B5EF4-FFF2-40B4-BE49-F238E27FC236}">
                <a16:creationId xmlns:a16="http://schemas.microsoft.com/office/drawing/2014/main" id="{AB5963C5-5999-67AD-7A97-5358969660DE}"/>
              </a:ext>
            </a:extLst>
          </p:cNvPr>
          <p:cNvSpPr/>
          <p:nvPr/>
        </p:nvSpPr>
        <p:spPr>
          <a:xfrm>
            <a:off x="5565150" y="2860857"/>
            <a:ext cx="1228800" cy="1746000"/>
          </a:xfrm>
          <a:prstGeom prst="rect">
            <a:avLst/>
          </a:prstGeom>
          <a:solidFill>
            <a:schemeClr val="accent4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04;p25">
            <a:extLst>
              <a:ext uri="{FF2B5EF4-FFF2-40B4-BE49-F238E27FC236}">
                <a16:creationId xmlns:a16="http://schemas.microsoft.com/office/drawing/2014/main" id="{B7F3BA95-A5E6-9D31-1AB5-7F54844BD671}"/>
              </a:ext>
            </a:extLst>
          </p:cNvPr>
          <p:cNvSpPr/>
          <p:nvPr/>
        </p:nvSpPr>
        <p:spPr>
          <a:xfrm>
            <a:off x="7286775" y="3298725"/>
            <a:ext cx="1228800" cy="1311300"/>
          </a:xfrm>
          <a:prstGeom prst="flowChartProcess">
            <a:avLst/>
          </a:prstGeom>
          <a:solidFill>
            <a:srgbClr val="FFAB57"/>
          </a:solidFill>
          <a:ln w="38100" cap="flat" cmpd="sng">
            <a:solidFill>
              <a:srgbClr val="FFAB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305;p25">
            <a:extLst>
              <a:ext uri="{FF2B5EF4-FFF2-40B4-BE49-F238E27FC236}">
                <a16:creationId xmlns:a16="http://schemas.microsoft.com/office/drawing/2014/main" id="{BD28A7C0-AFEA-5F5A-0CD5-B1B53A4ACFBA}"/>
              </a:ext>
            </a:extLst>
          </p:cNvPr>
          <p:cNvSpPr txBox="1"/>
          <p:nvPr/>
        </p:nvSpPr>
        <p:spPr>
          <a:xfrm>
            <a:off x="628500" y="1272554"/>
            <a:ext cx="13812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accent3">
                    <a:lumMod val="50000"/>
                  </a:schemeClr>
                </a:solidFill>
                <a:latin typeface="Lora" pitchFamily="2" charset="0"/>
                <a:ea typeface="Fira Sans Extra Condensed Medium"/>
                <a:cs typeface="Fira Sans Extra Condensed Medium"/>
                <a:sym typeface="Fira Sans Extra Condensed Medium"/>
              </a:rPr>
              <a:t>100%</a:t>
            </a:r>
            <a:endParaRPr sz="1800" dirty="0">
              <a:solidFill>
                <a:schemeClr val="accent3">
                  <a:lumMod val="50000"/>
                </a:schemeClr>
              </a:solidFill>
              <a:latin typeface="Lora" pitchFamily="2" charset="0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" name="Google Shape;306;p25">
            <a:extLst>
              <a:ext uri="{FF2B5EF4-FFF2-40B4-BE49-F238E27FC236}">
                <a16:creationId xmlns:a16="http://schemas.microsoft.com/office/drawing/2014/main" id="{4D25B32B-A3B1-1752-EF92-29DD415B7757}"/>
              </a:ext>
            </a:extLst>
          </p:cNvPr>
          <p:cNvSpPr txBox="1"/>
          <p:nvPr/>
        </p:nvSpPr>
        <p:spPr>
          <a:xfrm>
            <a:off x="626999" y="1619693"/>
            <a:ext cx="1381200" cy="2783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A003-A006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A010-A012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A007-A029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A011-A016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A015-A018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A030-A031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A046-A048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A037-A043 </a:t>
            </a:r>
            <a:endParaRPr sz="12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307;p25">
            <a:extLst>
              <a:ext uri="{FF2B5EF4-FFF2-40B4-BE49-F238E27FC236}">
                <a16:creationId xmlns:a16="http://schemas.microsoft.com/office/drawing/2014/main" id="{77855687-7F26-3B4E-1B86-E2D5BC7927DA}"/>
              </a:ext>
            </a:extLst>
          </p:cNvPr>
          <p:cNvSpPr txBox="1"/>
          <p:nvPr/>
        </p:nvSpPr>
        <p:spPr>
          <a:xfrm>
            <a:off x="2259713" y="3624034"/>
            <a:ext cx="13812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000" dirty="0">
              <a:solidFill>
                <a:schemeClr val="lt1"/>
              </a:solidFill>
              <a:latin typeface="Lora" pitchFamily="2" charset="0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" name="Google Shape;308;p25">
            <a:extLst>
              <a:ext uri="{FF2B5EF4-FFF2-40B4-BE49-F238E27FC236}">
                <a16:creationId xmlns:a16="http://schemas.microsoft.com/office/drawing/2014/main" id="{E8A8D29B-05AA-3161-7A62-8CD010349EAA}"/>
              </a:ext>
            </a:extLst>
          </p:cNvPr>
          <p:cNvSpPr txBox="1"/>
          <p:nvPr/>
        </p:nvSpPr>
        <p:spPr>
          <a:xfrm>
            <a:off x="2303912" y="2428875"/>
            <a:ext cx="1381200" cy="1747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lt1"/>
                </a:solidFill>
                <a:latin typeface="Lora" pitchFamily="2" charset="0"/>
                <a:ea typeface="Roboto"/>
                <a:cs typeface="Roboto"/>
                <a:sym typeface="Roboto"/>
              </a:rPr>
              <a:t>A008-A010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lt1"/>
                </a:solidFill>
                <a:latin typeface="Lora" pitchFamily="2" charset="0"/>
                <a:ea typeface="Roboto"/>
                <a:cs typeface="Roboto"/>
                <a:sym typeface="Roboto"/>
              </a:rPr>
              <a:t>A008-A012</a:t>
            </a:r>
            <a:endParaRPr sz="1200" dirty="0">
              <a:solidFill>
                <a:schemeClr val="lt1"/>
              </a:solidFill>
              <a:latin typeface="Lora" pitchFamily="2" charset="0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310;p25">
            <a:extLst>
              <a:ext uri="{FF2B5EF4-FFF2-40B4-BE49-F238E27FC236}">
                <a16:creationId xmlns:a16="http://schemas.microsoft.com/office/drawing/2014/main" id="{527A8C07-EB73-B1DE-5BE0-25AFE2350A8B}"/>
              </a:ext>
            </a:extLst>
          </p:cNvPr>
          <p:cNvSpPr txBox="1"/>
          <p:nvPr/>
        </p:nvSpPr>
        <p:spPr>
          <a:xfrm>
            <a:off x="7148650" y="4047494"/>
            <a:ext cx="13812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lt1"/>
                </a:solidFill>
                <a:latin typeface="Lora" pitchFamily="2" charset="0"/>
                <a:ea typeface="Roboto"/>
                <a:cs typeface="Roboto"/>
                <a:sym typeface="Roboto"/>
              </a:rPr>
              <a:t>A007-A051</a:t>
            </a:r>
            <a:endParaRPr sz="1200" dirty="0">
              <a:solidFill>
                <a:schemeClr val="lt1"/>
              </a:solidFill>
              <a:latin typeface="Lora" pitchFamily="2" charset="0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312;p25">
            <a:extLst>
              <a:ext uri="{FF2B5EF4-FFF2-40B4-BE49-F238E27FC236}">
                <a16:creationId xmlns:a16="http://schemas.microsoft.com/office/drawing/2014/main" id="{8523E75C-00A7-D30D-C13E-0793F6E70DCD}"/>
              </a:ext>
            </a:extLst>
          </p:cNvPr>
          <p:cNvSpPr txBox="1"/>
          <p:nvPr/>
        </p:nvSpPr>
        <p:spPr>
          <a:xfrm>
            <a:off x="3919500" y="3254461"/>
            <a:ext cx="1381200" cy="91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lt1"/>
                </a:solidFill>
                <a:latin typeface="Lora" pitchFamily="2" charset="0"/>
                <a:ea typeface="Roboto"/>
                <a:cs typeface="Roboto"/>
                <a:sym typeface="Roboto"/>
              </a:rPr>
              <a:t>A003-A020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lt1"/>
                </a:solidFill>
                <a:latin typeface="Lora" pitchFamily="2" charset="0"/>
                <a:ea typeface="Roboto"/>
                <a:cs typeface="Roboto"/>
                <a:sym typeface="Roboto"/>
              </a:rPr>
              <a:t>A020-A006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sz="1200" dirty="0">
              <a:solidFill>
                <a:schemeClr val="lt1"/>
              </a:solidFill>
              <a:latin typeface="Lora" pitchFamily="2" charset="0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314;p25">
            <a:extLst>
              <a:ext uri="{FF2B5EF4-FFF2-40B4-BE49-F238E27FC236}">
                <a16:creationId xmlns:a16="http://schemas.microsoft.com/office/drawing/2014/main" id="{DD0A9088-4D95-FA93-6568-790A2A33D94B}"/>
              </a:ext>
            </a:extLst>
          </p:cNvPr>
          <p:cNvSpPr txBox="1"/>
          <p:nvPr/>
        </p:nvSpPr>
        <p:spPr>
          <a:xfrm>
            <a:off x="5533062" y="3712084"/>
            <a:ext cx="13812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lt1"/>
                </a:solidFill>
                <a:latin typeface="Lora" pitchFamily="2" charset="0"/>
                <a:ea typeface="Roboto"/>
                <a:cs typeface="Roboto"/>
                <a:sym typeface="Roboto"/>
              </a:rPr>
              <a:t>A023-A039</a:t>
            </a:r>
            <a:endParaRPr sz="1200" dirty="0">
              <a:solidFill>
                <a:schemeClr val="lt1"/>
              </a:solidFill>
              <a:latin typeface="Lora" pitchFamily="2" charset="0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305;p25">
            <a:extLst>
              <a:ext uri="{FF2B5EF4-FFF2-40B4-BE49-F238E27FC236}">
                <a16:creationId xmlns:a16="http://schemas.microsoft.com/office/drawing/2014/main" id="{20AAF3A6-3DF0-F198-8BAC-6419C7576188}"/>
              </a:ext>
            </a:extLst>
          </p:cNvPr>
          <p:cNvSpPr txBox="1"/>
          <p:nvPr/>
        </p:nvSpPr>
        <p:spPr>
          <a:xfrm>
            <a:off x="2336000" y="1725181"/>
            <a:ext cx="13812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accent3">
                    <a:lumMod val="50000"/>
                  </a:schemeClr>
                </a:solidFill>
                <a:latin typeface="Lora" pitchFamily="2" charset="0"/>
                <a:ea typeface="Fira Sans Extra Condensed Medium"/>
                <a:cs typeface="Fira Sans Extra Condensed Medium"/>
                <a:sym typeface="Fira Sans Extra Condensed Medium"/>
              </a:rPr>
              <a:t>95.79%</a:t>
            </a:r>
            <a:endParaRPr sz="1800" dirty="0">
              <a:solidFill>
                <a:schemeClr val="accent3">
                  <a:lumMod val="50000"/>
                </a:schemeClr>
              </a:solidFill>
              <a:latin typeface="Lora" pitchFamily="2" charset="0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7" name="Google Shape;305;p25">
            <a:extLst>
              <a:ext uri="{FF2B5EF4-FFF2-40B4-BE49-F238E27FC236}">
                <a16:creationId xmlns:a16="http://schemas.microsoft.com/office/drawing/2014/main" id="{82EB119B-EA47-B0C4-A281-1EBEED26A1DF}"/>
              </a:ext>
            </a:extLst>
          </p:cNvPr>
          <p:cNvSpPr txBox="1"/>
          <p:nvPr/>
        </p:nvSpPr>
        <p:spPr>
          <a:xfrm>
            <a:off x="3881350" y="2085734"/>
            <a:ext cx="13812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accent3">
                    <a:lumMod val="50000"/>
                  </a:schemeClr>
                </a:solidFill>
                <a:latin typeface="Lora" pitchFamily="2" charset="0"/>
                <a:ea typeface="Fira Sans Extra Condensed Medium"/>
                <a:cs typeface="Fira Sans Extra Condensed Medium"/>
                <a:sym typeface="Fira Sans Extra Condensed Medium"/>
              </a:rPr>
              <a:t>94.87%</a:t>
            </a:r>
            <a:endParaRPr sz="1800" dirty="0">
              <a:solidFill>
                <a:schemeClr val="accent3">
                  <a:lumMod val="50000"/>
                </a:schemeClr>
              </a:solidFill>
              <a:latin typeface="Lora" pitchFamily="2" charset="0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8" name="Google Shape;305;p25">
            <a:extLst>
              <a:ext uri="{FF2B5EF4-FFF2-40B4-BE49-F238E27FC236}">
                <a16:creationId xmlns:a16="http://schemas.microsoft.com/office/drawing/2014/main" id="{AE10520C-4867-5579-4929-42B410437D2C}"/>
              </a:ext>
            </a:extLst>
          </p:cNvPr>
          <p:cNvSpPr txBox="1"/>
          <p:nvPr/>
        </p:nvSpPr>
        <p:spPr>
          <a:xfrm>
            <a:off x="5533062" y="2533250"/>
            <a:ext cx="13812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accent3">
                    <a:lumMod val="50000"/>
                  </a:schemeClr>
                </a:solidFill>
                <a:latin typeface="Lora" pitchFamily="2" charset="0"/>
                <a:ea typeface="Fira Sans Extra Condensed Medium"/>
                <a:cs typeface="Fira Sans Extra Condensed Medium"/>
                <a:sym typeface="Fira Sans Extra Condensed Medium"/>
              </a:rPr>
              <a:t>90.95%</a:t>
            </a:r>
            <a:endParaRPr sz="1800" dirty="0">
              <a:solidFill>
                <a:schemeClr val="accent3">
                  <a:lumMod val="50000"/>
                </a:schemeClr>
              </a:solidFill>
              <a:latin typeface="Lora" pitchFamily="2" charset="0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9" name="Google Shape;305;p25">
            <a:extLst>
              <a:ext uri="{FF2B5EF4-FFF2-40B4-BE49-F238E27FC236}">
                <a16:creationId xmlns:a16="http://schemas.microsoft.com/office/drawing/2014/main" id="{41A03BD7-56B7-2BA2-0EAE-A69A6D2B3B68}"/>
              </a:ext>
            </a:extLst>
          </p:cNvPr>
          <p:cNvSpPr txBox="1"/>
          <p:nvPr/>
        </p:nvSpPr>
        <p:spPr>
          <a:xfrm>
            <a:off x="7304663" y="3011379"/>
            <a:ext cx="13812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accent3">
                    <a:lumMod val="50000"/>
                  </a:schemeClr>
                </a:solidFill>
                <a:latin typeface="Lora" pitchFamily="2" charset="0"/>
                <a:ea typeface="Fira Sans Extra Condensed Medium"/>
                <a:cs typeface="Fira Sans Extra Condensed Medium"/>
                <a:sym typeface="Fira Sans Extra Condensed Medium"/>
              </a:rPr>
              <a:t>85.29%</a:t>
            </a:r>
            <a:endParaRPr sz="1800" dirty="0">
              <a:solidFill>
                <a:schemeClr val="accent3">
                  <a:lumMod val="50000"/>
                </a:schemeClr>
              </a:solidFill>
              <a:latin typeface="Lora" pitchFamily="2" charset="0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20" name="Google Shape;401;p46">
            <a:extLst>
              <a:ext uri="{FF2B5EF4-FFF2-40B4-BE49-F238E27FC236}">
                <a16:creationId xmlns:a16="http://schemas.microsoft.com/office/drawing/2014/main" id="{A576C316-CB89-CDB8-449B-50635B195705}"/>
              </a:ext>
            </a:extLst>
          </p:cNvPr>
          <p:cNvCxnSpPr>
            <a:cxnSpLocks/>
          </p:cNvCxnSpPr>
          <p:nvPr/>
        </p:nvCxnSpPr>
        <p:spPr>
          <a:xfrm>
            <a:off x="0" y="845149"/>
            <a:ext cx="5084379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992076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42B9ABD-E60D-B03F-DBA1-0FB0E6FC5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92" y="166444"/>
            <a:ext cx="7704000" cy="572700"/>
          </a:xfrm>
        </p:spPr>
        <p:txBody>
          <a:bodyPr/>
          <a:lstStyle/>
          <a:p>
            <a:r>
              <a:rPr lang="en-IN" dirty="0"/>
              <a:t>Ex.- Student ID’s with Similarity 90.95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7EDFC24-6088-6CAA-0D95-27DEC7FE2FB6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88ED8E-0747-4FD7-3C5B-593A94C65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68" y="2085570"/>
            <a:ext cx="4428806" cy="20956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7B3763-5A62-EEF9-1111-29F5BE2EA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440" y="1663046"/>
            <a:ext cx="4092262" cy="25181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C4927E-4B4A-A0E6-8B83-5B3EE8D93DA1}"/>
              </a:ext>
            </a:extLst>
          </p:cNvPr>
          <p:cNvSpPr txBox="1"/>
          <p:nvPr/>
        </p:nvSpPr>
        <p:spPr>
          <a:xfrm>
            <a:off x="6465753" y="1280339"/>
            <a:ext cx="69889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A039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1FA352-DDB4-1AB1-4B35-00C6D2CFB313}"/>
              </a:ext>
            </a:extLst>
          </p:cNvPr>
          <p:cNvSpPr txBox="1"/>
          <p:nvPr/>
        </p:nvSpPr>
        <p:spPr>
          <a:xfrm>
            <a:off x="2147623" y="1702348"/>
            <a:ext cx="69889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A023</a:t>
            </a:r>
          </a:p>
        </p:txBody>
      </p:sp>
      <p:cxnSp>
        <p:nvCxnSpPr>
          <p:cNvPr id="14" name="Google Shape;401;p46">
            <a:extLst>
              <a:ext uri="{FF2B5EF4-FFF2-40B4-BE49-F238E27FC236}">
                <a16:creationId xmlns:a16="http://schemas.microsoft.com/office/drawing/2014/main" id="{C474B342-416D-2FD2-2EFD-FB53B9997D4D}"/>
              </a:ext>
            </a:extLst>
          </p:cNvPr>
          <p:cNvCxnSpPr>
            <a:cxnSpLocks/>
          </p:cNvCxnSpPr>
          <p:nvPr/>
        </p:nvCxnSpPr>
        <p:spPr>
          <a:xfrm>
            <a:off x="0" y="845149"/>
            <a:ext cx="5084379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02249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72"/>
          <p:cNvSpPr txBox="1">
            <a:spLocks noGrp="1"/>
          </p:cNvSpPr>
          <p:nvPr>
            <p:ph type="title" idx="6"/>
          </p:nvPr>
        </p:nvSpPr>
        <p:spPr>
          <a:xfrm>
            <a:off x="720000" y="4297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cxnSp>
        <p:nvCxnSpPr>
          <p:cNvPr id="919" name="Google Shape;919;p72"/>
          <p:cNvCxnSpPr/>
          <p:nvPr/>
        </p:nvCxnSpPr>
        <p:spPr>
          <a:xfrm>
            <a:off x="4572000" y="1711050"/>
            <a:ext cx="0" cy="860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1" name="Google Shape;921;p72"/>
          <p:cNvCxnSpPr/>
          <p:nvPr/>
        </p:nvCxnSpPr>
        <p:spPr>
          <a:xfrm>
            <a:off x="-65954" y="1033272"/>
            <a:ext cx="2811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909;p72">
            <a:extLst>
              <a:ext uri="{FF2B5EF4-FFF2-40B4-BE49-F238E27FC236}">
                <a16:creationId xmlns:a16="http://schemas.microsoft.com/office/drawing/2014/main" id="{69D20641-6627-023E-0338-D0EB25571353}"/>
              </a:ext>
            </a:extLst>
          </p:cNvPr>
          <p:cNvSpPr txBox="1">
            <a:spLocks/>
          </p:cNvSpPr>
          <p:nvPr/>
        </p:nvSpPr>
        <p:spPr>
          <a:xfrm>
            <a:off x="4827807" y="2281114"/>
            <a:ext cx="4429445" cy="1906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sz="1600" dirty="0"/>
              <a:t>According to the threshold set, we can say that there is high probability of cheating among the Roll nos. mentioned above. </a:t>
            </a:r>
          </a:p>
        </p:txBody>
      </p:sp>
      <p:sp>
        <p:nvSpPr>
          <p:cNvPr id="14" name="Google Shape;909;p72">
            <a:extLst>
              <a:ext uri="{FF2B5EF4-FFF2-40B4-BE49-F238E27FC236}">
                <a16:creationId xmlns:a16="http://schemas.microsoft.com/office/drawing/2014/main" id="{F32F31F1-348A-C581-0BBF-2DA9A08452EC}"/>
              </a:ext>
            </a:extLst>
          </p:cNvPr>
          <p:cNvSpPr txBox="1">
            <a:spLocks/>
          </p:cNvSpPr>
          <p:nvPr/>
        </p:nvSpPr>
        <p:spPr>
          <a:xfrm>
            <a:off x="142555" y="2742990"/>
            <a:ext cx="4429445" cy="1074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sz="1600" dirty="0"/>
              <a:t>Based on the professors  with his students, he can conclude our results as being coincidental or a copy case. </a:t>
            </a: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24B51B0D-954C-6030-C904-362CFEB851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72"/>
          <p:cNvSpPr txBox="1">
            <a:spLocks noGrp="1"/>
          </p:cNvSpPr>
          <p:nvPr>
            <p:ph type="title" idx="6"/>
          </p:nvPr>
        </p:nvSpPr>
        <p:spPr>
          <a:xfrm>
            <a:off x="180504" y="34633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LIMITATIONS</a:t>
            </a:r>
            <a:endParaRPr dirty="0"/>
          </a:p>
        </p:txBody>
      </p:sp>
      <p:sp>
        <p:nvSpPr>
          <p:cNvPr id="909" name="Google Shape;909;p72"/>
          <p:cNvSpPr txBox="1">
            <a:spLocks noGrp="1"/>
          </p:cNvSpPr>
          <p:nvPr>
            <p:ph type="subTitle" idx="1"/>
          </p:nvPr>
        </p:nvSpPr>
        <p:spPr>
          <a:xfrm>
            <a:off x="362610" y="2979685"/>
            <a:ext cx="3898248" cy="13985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600" dirty="0"/>
              <a:t>Data with 3 students on each table.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US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600" dirty="0"/>
              <a:t>Individual cheating can’t be detected.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     </a:t>
            </a:r>
            <a:r>
              <a:rPr lang="en-US" sz="1600" dirty="0" err="1"/>
              <a:t>E.g.Chits</a:t>
            </a:r>
            <a:endParaRPr lang="en-US" sz="1600" dirty="0"/>
          </a:p>
        </p:txBody>
      </p:sp>
      <p:sp>
        <p:nvSpPr>
          <p:cNvPr id="911" name="Google Shape;911;p72"/>
          <p:cNvSpPr txBox="1">
            <a:spLocks noGrp="1"/>
          </p:cNvSpPr>
          <p:nvPr>
            <p:ph type="subTitle" idx="3"/>
          </p:nvPr>
        </p:nvSpPr>
        <p:spPr>
          <a:xfrm>
            <a:off x="4816365" y="2902023"/>
            <a:ext cx="3965025" cy="18024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600" dirty="0"/>
              <a:t>In online exam analysis: if 2 students have referred to the same site, similarity is detected</a:t>
            </a:r>
            <a:endParaRPr sz="1600" dirty="0"/>
          </a:p>
        </p:txBody>
      </p:sp>
      <p:cxnSp>
        <p:nvCxnSpPr>
          <p:cNvPr id="917" name="Google Shape;917;p72"/>
          <p:cNvCxnSpPr/>
          <p:nvPr/>
        </p:nvCxnSpPr>
        <p:spPr>
          <a:xfrm>
            <a:off x="4572000" y="2512219"/>
            <a:ext cx="0" cy="25821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9" name="Google Shape;919;p72"/>
          <p:cNvCxnSpPr/>
          <p:nvPr/>
        </p:nvCxnSpPr>
        <p:spPr>
          <a:xfrm>
            <a:off x="4572000" y="1711050"/>
            <a:ext cx="0" cy="860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1" name="Google Shape;921;p72"/>
          <p:cNvCxnSpPr/>
          <p:nvPr/>
        </p:nvCxnSpPr>
        <p:spPr>
          <a:xfrm>
            <a:off x="-65954" y="1033272"/>
            <a:ext cx="2811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87741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72"/>
          <p:cNvSpPr txBox="1">
            <a:spLocks noGrp="1"/>
          </p:cNvSpPr>
          <p:nvPr>
            <p:ph type="title" idx="6"/>
          </p:nvPr>
        </p:nvSpPr>
        <p:spPr>
          <a:xfrm>
            <a:off x="720000" y="4297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UPCOMING UPDATES</a:t>
            </a:r>
            <a:endParaRPr dirty="0"/>
          </a:p>
        </p:txBody>
      </p:sp>
      <p:sp>
        <p:nvSpPr>
          <p:cNvPr id="909" name="Google Shape;909;p72"/>
          <p:cNvSpPr txBox="1">
            <a:spLocks noGrp="1"/>
          </p:cNvSpPr>
          <p:nvPr>
            <p:ph type="subTitle" idx="1"/>
          </p:nvPr>
        </p:nvSpPr>
        <p:spPr>
          <a:xfrm>
            <a:off x="142556" y="2937397"/>
            <a:ext cx="4429445" cy="18024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dirty="0">
                <a:latin typeface="Lora" pitchFamily="2" charset="0"/>
              </a:rPr>
              <a:t>Analysis can be done with less than 3 students on one bench.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US" dirty="0">
              <a:latin typeface="Lora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US" dirty="0">
              <a:latin typeface="Lora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dirty="0">
                <a:latin typeface="Lora" pitchFamily="2" charset="0"/>
              </a:rPr>
              <a:t>OCR technique to extract the text from the handwritten documents submitted by students and analysis like online mode can be done.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IN" dirty="0"/>
          </a:p>
        </p:txBody>
      </p:sp>
      <p:sp>
        <p:nvSpPr>
          <p:cNvPr id="911" name="Google Shape;911;p72"/>
          <p:cNvSpPr txBox="1">
            <a:spLocks noGrp="1"/>
          </p:cNvSpPr>
          <p:nvPr>
            <p:ph type="subTitle" idx="3"/>
          </p:nvPr>
        </p:nvSpPr>
        <p:spPr>
          <a:xfrm>
            <a:off x="4572000" y="2958899"/>
            <a:ext cx="4130566" cy="18024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dirty="0">
                <a:latin typeface="Lora" pitchFamily="2" charset="0"/>
              </a:rPr>
              <a:t>Will advice institutions to reduce manpower by just checking the cctv footage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US" dirty="0">
              <a:latin typeface="Lora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US" dirty="0">
              <a:latin typeface="Lora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dirty="0">
                <a:latin typeface="Lora" pitchFamily="2" charset="0"/>
              </a:rPr>
              <a:t>ML technique can be used for checking the footage, giving threshold value for the variance and check the movement of the students.</a:t>
            </a:r>
            <a:endParaRPr dirty="0">
              <a:latin typeface="Lora" pitchFamily="2" charset="0"/>
            </a:endParaRPr>
          </a:p>
        </p:txBody>
      </p:sp>
      <p:cxnSp>
        <p:nvCxnSpPr>
          <p:cNvPr id="917" name="Google Shape;917;p72"/>
          <p:cNvCxnSpPr/>
          <p:nvPr/>
        </p:nvCxnSpPr>
        <p:spPr>
          <a:xfrm>
            <a:off x="4572000" y="2512219"/>
            <a:ext cx="0" cy="25821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9" name="Google Shape;919;p72"/>
          <p:cNvCxnSpPr/>
          <p:nvPr/>
        </p:nvCxnSpPr>
        <p:spPr>
          <a:xfrm>
            <a:off x="4572000" y="1711050"/>
            <a:ext cx="0" cy="860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1" name="Google Shape;921;p72"/>
          <p:cNvCxnSpPr/>
          <p:nvPr/>
        </p:nvCxnSpPr>
        <p:spPr>
          <a:xfrm>
            <a:off x="-65954" y="1033272"/>
            <a:ext cx="2811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713861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2BF40D3-3E0E-FB1A-BFE0-01DC8FB370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319D26-E61F-BF88-56F7-F8E1A8E4E298}"/>
              </a:ext>
            </a:extLst>
          </p:cNvPr>
          <p:cNvSpPr txBox="1"/>
          <p:nvPr/>
        </p:nvSpPr>
        <p:spPr>
          <a:xfrm>
            <a:off x="4769070" y="114228"/>
            <a:ext cx="3933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Lora" pitchFamily="2" charset="0"/>
              </a:rPr>
              <a:t>REFERENCES</a:t>
            </a:r>
            <a:endParaRPr lang="en-IN" sz="2800" dirty="0">
              <a:latin typeface="Lora" pitchFamily="2" charset="0"/>
            </a:endParaRPr>
          </a:p>
        </p:txBody>
      </p:sp>
      <p:cxnSp>
        <p:nvCxnSpPr>
          <p:cNvPr id="4" name="Google Shape;401;p46">
            <a:extLst>
              <a:ext uri="{FF2B5EF4-FFF2-40B4-BE49-F238E27FC236}">
                <a16:creationId xmlns:a16="http://schemas.microsoft.com/office/drawing/2014/main" id="{A3E5B750-10F4-3023-0A98-233ACF193F61}"/>
              </a:ext>
            </a:extLst>
          </p:cNvPr>
          <p:cNvCxnSpPr>
            <a:cxnSpLocks/>
          </p:cNvCxnSpPr>
          <p:nvPr/>
        </p:nvCxnSpPr>
        <p:spPr>
          <a:xfrm>
            <a:off x="2029810" y="654907"/>
            <a:ext cx="5084379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927113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13CF321-5E51-CD70-D74A-C4ECF682AD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33D3104-CCA2-5D6A-3402-A5072CE13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100" y="1307100"/>
            <a:ext cx="6640392" cy="25293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THANK YOU!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180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58FCF-653E-CAEB-249C-8EF4A5B007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4540" y="0"/>
            <a:ext cx="5741476" cy="2356945"/>
          </a:xfrm>
        </p:spPr>
        <p:txBody>
          <a:bodyPr/>
          <a:lstStyle/>
          <a:p>
            <a:r>
              <a:rPr lang="en-US" sz="4000" dirty="0"/>
              <a:t>OFFLINE EXAMINATION ANALYSIS</a:t>
            </a:r>
            <a:endParaRPr lang="en-IN" sz="40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0AAC558-0FED-5366-A7B2-E0DE4443AF48}"/>
              </a:ext>
            </a:extLst>
          </p:cNvPr>
          <p:cNvCxnSpPr/>
          <p:nvPr/>
        </p:nvCxnSpPr>
        <p:spPr>
          <a:xfrm>
            <a:off x="2317531" y="2747140"/>
            <a:ext cx="3074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1C93437-8AB4-620D-5446-F9469AD15BAE}"/>
              </a:ext>
            </a:extLst>
          </p:cNvPr>
          <p:cNvCxnSpPr/>
          <p:nvPr/>
        </p:nvCxnSpPr>
        <p:spPr>
          <a:xfrm>
            <a:off x="2325413" y="3342289"/>
            <a:ext cx="315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5A74D6-4F7D-4449-F026-1ABEDA3EE208}"/>
              </a:ext>
            </a:extLst>
          </p:cNvPr>
          <p:cNvCxnSpPr/>
          <p:nvPr/>
        </p:nvCxnSpPr>
        <p:spPr>
          <a:xfrm>
            <a:off x="2317531" y="4532587"/>
            <a:ext cx="315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D3784F0-9DCF-F9BE-69FF-D24828C6131C}"/>
              </a:ext>
            </a:extLst>
          </p:cNvPr>
          <p:cNvSpPr txBox="1"/>
          <p:nvPr/>
        </p:nvSpPr>
        <p:spPr>
          <a:xfrm>
            <a:off x="2632841" y="2596845"/>
            <a:ext cx="2861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8AB0AA"/>
                </a:solidFill>
                <a:latin typeface="Lora" pitchFamily="2" charset="0"/>
              </a:rPr>
              <a:t>DATA DESCRIPTION</a:t>
            </a:r>
            <a:endParaRPr lang="en-IN" b="1" dirty="0">
              <a:solidFill>
                <a:srgbClr val="8AB0AA"/>
              </a:solidFill>
              <a:latin typeface="Lor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B44E16-2F70-6E23-BF4B-006DA59DFA81}"/>
              </a:ext>
            </a:extLst>
          </p:cNvPr>
          <p:cNvSpPr txBox="1"/>
          <p:nvPr/>
        </p:nvSpPr>
        <p:spPr>
          <a:xfrm>
            <a:off x="2640723" y="4378700"/>
            <a:ext cx="2088930" cy="307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8AB0AA"/>
                </a:solidFill>
                <a:latin typeface="Lora" pitchFamily="2" charset="0"/>
              </a:rPr>
              <a:t>OUTPUT</a:t>
            </a:r>
            <a:endParaRPr lang="en-IN" b="1" dirty="0">
              <a:solidFill>
                <a:srgbClr val="8AB0AA"/>
              </a:solidFill>
              <a:latin typeface="Lora" pitchFamily="2" charset="0"/>
            </a:endParaRPr>
          </a:p>
        </p:txBody>
      </p:sp>
      <p:cxnSp>
        <p:nvCxnSpPr>
          <p:cNvPr id="8" name="Google Shape;324;p42">
            <a:extLst>
              <a:ext uri="{FF2B5EF4-FFF2-40B4-BE49-F238E27FC236}">
                <a16:creationId xmlns:a16="http://schemas.microsoft.com/office/drawing/2014/main" id="{8F7A7423-496F-6AF0-58BA-F14772985FD7}"/>
              </a:ext>
            </a:extLst>
          </p:cNvPr>
          <p:cNvCxnSpPr>
            <a:cxnSpLocks/>
          </p:cNvCxnSpPr>
          <p:nvPr/>
        </p:nvCxnSpPr>
        <p:spPr>
          <a:xfrm flipV="1">
            <a:off x="2325413" y="2408839"/>
            <a:ext cx="0" cy="310186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785E869-A546-7D93-A086-E88DFE8C8516}"/>
              </a:ext>
            </a:extLst>
          </p:cNvPr>
          <p:cNvCxnSpPr/>
          <p:nvPr/>
        </p:nvCxnSpPr>
        <p:spPr>
          <a:xfrm>
            <a:off x="2325413" y="3959772"/>
            <a:ext cx="315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B94680D-5801-DB2F-68CE-E16485290103}"/>
              </a:ext>
            </a:extLst>
          </p:cNvPr>
          <p:cNvSpPr txBox="1"/>
          <p:nvPr/>
        </p:nvSpPr>
        <p:spPr>
          <a:xfrm>
            <a:off x="2624959" y="3187220"/>
            <a:ext cx="1316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8AB0AA"/>
                </a:solidFill>
                <a:latin typeface="Lora" pitchFamily="2" charset="0"/>
              </a:rPr>
              <a:t>THEORY</a:t>
            </a:r>
            <a:endParaRPr lang="en-IN" b="1" dirty="0">
              <a:solidFill>
                <a:srgbClr val="8AB0AA"/>
              </a:solidFill>
              <a:latin typeface="Lor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9D3705-1BB0-26E6-9ADE-01C65857A887}"/>
              </a:ext>
            </a:extLst>
          </p:cNvPr>
          <p:cNvSpPr txBox="1"/>
          <p:nvPr/>
        </p:nvSpPr>
        <p:spPr>
          <a:xfrm>
            <a:off x="2624960" y="3809303"/>
            <a:ext cx="2025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8AB0AA"/>
                </a:solidFill>
                <a:latin typeface="Lora" pitchFamily="2" charset="0"/>
              </a:rPr>
              <a:t>DATA ANALYSIS</a:t>
            </a:r>
            <a:endParaRPr lang="en-IN" b="1" dirty="0">
              <a:solidFill>
                <a:srgbClr val="8AB0AA"/>
              </a:solidFill>
              <a:latin typeface="Lora" pitchFamily="2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173296B-447F-B9F5-94A6-F6B51CB52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496" y="1747775"/>
            <a:ext cx="2108741" cy="2108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5362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E3AF8AB2-9ADA-5B51-C7F2-97C223C5E70C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07789" y="1271124"/>
            <a:ext cx="3825621" cy="2827587"/>
          </a:xfrm>
        </p:spPr>
        <p:txBody>
          <a:bodyPr/>
          <a:lstStyle/>
          <a:p>
            <a:pPr marL="114300" indent="0" rtl="0" fontAlgn="base">
              <a:spcBef>
                <a:spcPts val="0"/>
              </a:spcBef>
              <a:spcAft>
                <a:spcPts val="0"/>
              </a:spcAft>
            </a:pPr>
            <a:r>
              <a:rPr lang="en-US" sz="1600" b="1" i="1" u="sng" strike="noStrike" dirty="0">
                <a:solidFill>
                  <a:srgbClr val="2D3134"/>
                </a:solidFill>
                <a:effectLst/>
                <a:latin typeface="Lora" pitchFamily="2" charset="0"/>
              </a:rPr>
              <a:t>DATA:</a:t>
            </a:r>
          </a:p>
          <a:p>
            <a:pPr marL="114300" indent="0" rtl="0" fontAlgn="base">
              <a:spcBef>
                <a:spcPts val="0"/>
              </a:spcBef>
              <a:spcAft>
                <a:spcPts val="0"/>
              </a:spcAft>
            </a:pPr>
            <a:endParaRPr lang="en-US" sz="1400" b="0" i="0" u="none" strike="noStrike" dirty="0">
              <a:solidFill>
                <a:srgbClr val="2D3134"/>
              </a:solidFill>
              <a:effectLst/>
              <a:latin typeface="Nunito" pitchFamily="2" charset="0"/>
            </a:endParaRPr>
          </a:p>
          <a:p>
            <a:pPr marL="4000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b="0" i="0" u="none" strike="noStrike" dirty="0">
                <a:solidFill>
                  <a:srgbClr val="2D3134"/>
                </a:solidFill>
                <a:effectLst/>
                <a:latin typeface="Nunito" pitchFamily="2" charset="0"/>
              </a:rPr>
              <a:t>20 Quant Questions were taken from </a:t>
            </a:r>
            <a:r>
              <a:rPr lang="en-US" sz="1400" b="0" i="0" u="none" strike="noStrike" dirty="0" err="1">
                <a:solidFill>
                  <a:srgbClr val="2D3134"/>
                </a:solidFill>
                <a:effectLst/>
                <a:latin typeface="Nunito" pitchFamily="2" charset="0"/>
              </a:rPr>
              <a:t>IndiaBix</a:t>
            </a:r>
            <a:endParaRPr lang="en-US" sz="1400" b="0" i="0" u="none" strike="noStrike" dirty="0">
              <a:solidFill>
                <a:srgbClr val="2D3134"/>
              </a:solidFill>
              <a:effectLst/>
              <a:latin typeface="Nunito" pitchFamily="2" charset="0"/>
            </a:endParaRPr>
          </a:p>
          <a:p>
            <a:pPr marL="4000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dirty="0">
              <a:solidFill>
                <a:srgbClr val="2D3134"/>
              </a:solidFill>
              <a:latin typeface="Nunito" pitchFamily="2" charset="0"/>
            </a:endParaRPr>
          </a:p>
          <a:p>
            <a:pPr marL="4000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D3134"/>
                </a:solidFill>
                <a:latin typeface="Nunito" pitchFamily="2" charset="0"/>
              </a:rPr>
              <a:t>Prepared 3 sets</a:t>
            </a:r>
            <a:endParaRPr lang="en-US" sz="1400" b="0" i="0" u="none" strike="noStrike" dirty="0">
              <a:solidFill>
                <a:srgbClr val="2D3134"/>
              </a:solidFill>
              <a:effectLst/>
              <a:latin typeface="Nunito" pitchFamily="2" charset="0"/>
            </a:endParaRPr>
          </a:p>
          <a:p>
            <a:pPr marL="4000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dirty="0">
              <a:solidFill>
                <a:srgbClr val="94918F"/>
              </a:solidFill>
              <a:latin typeface="Nunito" pitchFamily="2" charset="0"/>
            </a:endParaRPr>
          </a:p>
          <a:p>
            <a:pPr marL="4000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b="0" i="0" u="none" strike="noStrike" dirty="0">
                <a:solidFill>
                  <a:srgbClr val="2D3134"/>
                </a:solidFill>
                <a:effectLst/>
                <a:latin typeface="Nunito" pitchFamily="2" charset="0"/>
              </a:rPr>
              <a:t>Question’s Difficulty level:</a:t>
            </a:r>
          </a:p>
          <a:p>
            <a:pPr marL="114300" indent="0" rtl="0" fontAlgn="base">
              <a:spcBef>
                <a:spcPts val="0"/>
              </a:spcBef>
              <a:spcAft>
                <a:spcPts val="0"/>
              </a:spcAft>
            </a:pPr>
            <a:r>
              <a:rPr lang="nn-NO" dirty="0"/>
              <a:t>	</a:t>
            </a:r>
            <a:r>
              <a:rPr lang="nn-NO" dirty="0">
                <a:solidFill>
                  <a:schemeClr val="tx1"/>
                </a:solidFill>
              </a:rPr>
              <a:t>6 Easy</a:t>
            </a:r>
          </a:p>
          <a:p>
            <a:pPr marL="114300" indent="0" rtl="0" fontAlgn="base">
              <a:spcBef>
                <a:spcPts val="0"/>
              </a:spcBef>
              <a:spcAft>
                <a:spcPts val="0"/>
              </a:spcAft>
            </a:pPr>
            <a:r>
              <a:rPr lang="nn-NO" dirty="0">
                <a:solidFill>
                  <a:schemeClr val="tx1"/>
                </a:solidFill>
              </a:rPr>
              <a:t>	8 Medium</a:t>
            </a:r>
          </a:p>
          <a:p>
            <a:pPr marL="114300" indent="0" rtl="0" fontAlgn="base">
              <a:spcBef>
                <a:spcPts val="0"/>
              </a:spcBef>
              <a:spcAft>
                <a:spcPts val="0"/>
              </a:spcAft>
            </a:pPr>
            <a:r>
              <a:rPr lang="nn-NO" dirty="0">
                <a:solidFill>
                  <a:schemeClr val="tx1"/>
                </a:solidFill>
              </a:rPr>
              <a:t>	6 Hard</a:t>
            </a:r>
          </a:p>
          <a:p>
            <a:pPr marL="114300" indent="0" rtl="0" fontAlgn="base">
              <a:spcBef>
                <a:spcPts val="0"/>
              </a:spcBef>
              <a:spcAft>
                <a:spcPts val="0"/>
              </a:spcAft>
            </a:pPr>
            <a:endParaRPr lang="nn-NO" dirty="0">
              <a:solidFill>
                <a:schemeClr val="tx1"/>
              </a:solidFill>
            </a:endParaRPr>
          </a:p>
          <a:p>
            <a:pPr marL="4000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br>
              <a:rPr lang="en-US" dirty="0"/>
            </a:br>
            <a:endParaRPr lang="en-IN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CDCFDBD-EF53-3E2D-6A06-6EA96E84F0B1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730225" y="139403"/>
            <a:ext cx="2277000" cy="5727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DFE474F-0F70-B846-2BB6-2928CD6C7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94" y="114228"/>
            <a:ext cx="7704000" cy="572700"/>
          </a:xfrm>
        </p:spPr>
        <p:txBody>
          <a:bodyPr/>
          <a:lstStyle/>
          <a:p>
            <a:r>
              <a:rPr lang="en-IN" dirty="0"/>
              <a:t>DATA DESCRIPTION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F5312CA-CE31-E5CD-6A8D-E3A27D7B58BA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9069E5-782C-47DB-4A70-5A2FFB69B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413" y="971579"/>
            <a:ext cx="4650372" cy="32003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oogle Shape;324;p42">
            <a:extLst>
              <a:ext uri="{FF2B5EF4-FFF2-40B4-BE49-F238E27FC236}">
                <a16:creationId xmlns:a16="http://schemas.microsoft.com/office/drawing/2014/main" id="{1083EC91-B684-30AB-4729-8501A0F52EED}"/>
              </a:ext>
            </a:extLst>
          </p:cNvPr>
          <p:cNvCxnSpPr/>
          <p:nvPr/>
        </p:nvCxnSpPr>
        <p:spPr>
          <a:xfrm>
            <a:off x="-130800" y="750220"/>
            <a:ext cx="4702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61C003A-34F9-C5DC-E663-840E32B185A9}"/>
              </a:ext>
            </a:extLst>
          </p:cNvPr>
          <p:cNvSpPr txBox="1"/>
          <p:nvPr/>
        </p:nvSpPr>
        <p:spPr>
          <a:xfrm>
            <a:off x="756745" y="3718487"/>
            <a:ext cx="1868214" cy="307777"/>
          </a:xfrm>
          <a:prstGeom prst="rect">
            <a:avLst/>
          </a:prstGeom>
          <a:noFill/>
          <a:ln w="12700">
            <a:solidFill>
              <a:srgbClr val="8AB0AA"/>
            </a:solidFill>
          </a:ln>
        </p:spPr>
        <p:txBody>
          <a:bodyPr wrap="square" rtlCol="0">
            <a:spAutoFit/>
          </a:bodyPr>
          <a:lstStyle/>
          <a:p>
            <a:r>
              <a:rPr lang="nn-NO" dirty="0">
                <a:solidFill>
                  <a:schemeClr val="tx1"/>
                </a:solidFill>
                <a:latin typeface="Nunito" pitchFamily="2" charset="0"/>
              </a:rPr>
              <a:t>Sample size: 51</a:t>
            </a:r>
            <a:endParaRPr lang="en-IN" dirty="0"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057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93275-3627-FB06-BB21-6039009F6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781" y="82502"/>
            <a:ext cx="4941543" cy="530607"/>
          </a:xfrm>
        </p:spPr>
        <p:txBody>
          <a:bodyPr/>
          <a:lstStyle/>
          <a:p>
            <a:r>
              <a:rPr lang="en-IN" dirty="0"/>
              <a:t>SEATING ARRANGEMENT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60D31B6-CCEE-0A25-4F0B-73608CF83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49" y="1293833"/>
            <a:ext cx="4368730" cy="356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61D5B0-6D68-EC00-4E27-5830E7AE2DD1}"/>
              </a:ext>
            </a:extLst>
          </p:cNvPr>
          <p:cNvSpPr/>
          <p:nvPr/>
        </p:nvSpPr>
        <p:spPr>
          <a:xfrm>
            <a:off x="5341480" y="2706287"/>
            <a:ext cx="1615965" cy="42566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FC6B18-5682-C47B-11A4-88ECD06FBF25}"/>
              </a:ext>
            </a:extLst>
          </p:cNvPr>
          <p:cNvSpPr/>
          <p:nvPr/>
        </p:nvSpPr>
        <p:spPr>
          <a:xfrm>
            <a:off x="5341482" y="3725853"/>
            <a:ext cx="1615965" cy="42566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65D8D4-14C7-FE46-DB61-806A7BC3AAAC}"/>
              </a:ext>
            </a:extLst>
          </p:cNvPr>
          <p:cNvSpPr/>
          <p:nvPr/>
        </p:nvSpPr>
        <p:spPr>
          <a:xfrm>
            <a:off x="5341486" y="3227446"/>
            <a:ext cx="1615965" cy="42566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66CF1C-4086-AE9D-F872-013EB32AE479}"/>
              </a:ext>
            </a:extLst>
          </p:cNvPr>
          <p:cNvSpPr/>
          <p:nvPr/>
        </p:nvSpPr>
        <p:spPr>
          <a:xfrm>
            <a:off x="7309366" y="1174515"/>
            <a:ext cx="1615965" cy="42566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T11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E22181-3F5B-BC02-A893-1258F3D498E5}"/>
              </a:ext>
            </a:extLst>
          </p:cNvPr>
          <p:cNvSpPr/>
          <p:nvPr/>
        </p:nvSpPr>
        <p:spPr>
          <a:xfrm>
            <a:off x="7314255" y="1689503"/>
            <a:ext cx="1615965" cy="42566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5E4055-A331-981B-B856-BB7DD303EECE}"/>
              </a:ext>
            </a:extLst>
          </p:cNvPr>
          <p:cNvSpPr/>
          <p:nvPr/>
        </p:nvSpPr>
        <p:spPr>
          <a:xfrm>
            <a:off x="7314623" y="4223145"/>
            <a:ext cx="1615965" cy="42566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T17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CE71AC-9CC1-8B26-B5A6-09BDB3E8D69E}"/>
              </a:ext>
            </a:extLst>
          </p:cNvPr>
          <p:cNvSpPr/>
          <p:nvPr/>
        </p:nvSpPr>
        <p:spPr>
          <a:xfrm>
            <a:off x="5341483" y="121915"/>
            <a:ext cx="1615965" cy="42566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T18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A95EEA-912D-5454-EF39-0A2F683EB723}"/>
              </a:ext>
            </a:extLst>
          </p:cNvPr>
          <p:cNvSpPr/>
          <p:nvPr/>
        </p:nvSpPr>
        <p:spPr>
          <a:xfrm>
            <a:off x="7324765" y="2709432"/>
            <a:ext cx="1615965" cy="42566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T14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F401A3-872A-2E01-F3F8-B96B25AED634}"/>
              </a:ext>
            </a:extLst>
          </p:cNvPr>
          <p:cNvSpPr/>
          <p:nvPr/>
        </p:nvSpPr>
        <p:spPr>
          <a:xfrm>
            <a:off x="7314254" y="91517"/>
            <a:ext cx="1615965" cy="42566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T9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81F185-B3AA-E462-7B45-BE53E52B8FE6}"/>
              </a:ext>
            </a:extLst>
          </p:cNvPr>
          <p:cNvSpPr/>
          <p:nvPr/>
        </p:nvSpPr>
        <p:spPr>
          <a:xfrm>
            <a:off x="7322137" y="625813"/>
            <a:ext cx="1615965" cy="42566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T10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66EC51-AF8F-ED43-90D3-9B062C075FDF}"/>
              </a:ext>
            </a:extLst>
          </p:cNvPr>
          <p:cNvSpPr/>
          <p:nvPr/>
        </p:nvSpPr>
        <p:spPr>
          <a:xfrm>
            <a:off x="5341481" y="2201175"/>
            <a:ext cx="1615965" cy="42566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B26109-D8DD-2F43-B370-0C07A6D6B7A5}"/>
              </a:ext>
            </a:extLst>
          </p:cNvPr>
          <p:cNvSpPr/>
          <p:nvPr/>
        </p:nvSpPr>
        <p:spPr>
          <a:xfrm>
            <a:off x="5341481" y="1688943"/>
            <a:ext cx="1615965" cy="42566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FD987B-C211-3E86-EB25-200F70C709D8}"/>
              </a:ext>
            </a:extLst>
          </p:cNvPr>
          <p:cNvSpPr/>
          <p:nvPr/>
        </p:nvSpPr>
        <p:spPr>
          <a:xfrm>
            <a:off x="5341481" y="1171543"/>
            <a:ext cx="1615965" cy="42566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6D30E5-57E8-1459-1F7C-492A59531143}"/>
              </a:ext>
            </a:extLst>
          </p:cNvPr>
          <p:cNvSpPr/>
          <p:nvPr/>
        </p:nvSpPr>
        <p:spPr>
          <a:xfrm>
            <a:off x="5341484" y="649779"/>
            <a:ext cx="1615965" cy="42566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T8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98A8D1-FE4D-ABAC-BCC3-7B867FDCCA53}"/>
              </a:ext>
            </a:extLst>
          </p:cNvPr>
          <p:cNvSpPr/>
          <p:nvPr/>
        </p:nvSpPr>
        <p:spPr>
          <a:xfrm>
            <a:off x="7324765" y="2201175"/>
            <a:ext cx="1615965" cy="42566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T13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F2F2EF-0381-27E8-BF0F-C5B8685AA982}"/>
              </a:ext>
            </a:extLst>
          </p:cNvPr>
          <p:cNvSpPr/>
          <p:nvPr/>
        </p:nvSpPr>
        <p:spPr>
          <a:xfrm>
            <a:off x="7314255" y="3217639"/>
            <a:ext cx="1615965" cy="42566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T15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58260C-A26F-F747-4532-2C28A1348BF2}"/>
              </a:ext>
            </a:extLst>
          </p:cNvPr>
          <p:cNvSpPr/>
          <p:nvPr/>
        </p:nvSpPr>
        <p:spPr>
          <a:xfrm>
            <a:off x="7314255" y="3723422"/>
            <a:ext cx="1615965" cy="42566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T16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4FF0A9-9478-713C-C38B-F21BEC68988E}"/>
              </a:ext>
            </a:extLst>
          </p:cNvPr>
          <p:cNvSpPr/>
          <p:nvPr/>
        </p:nvSpPr>
        <p:spPr>
          <a:xfrm>
            <a:off x="5341487" y="4231050"/>
            <a:ext cx="1615965" cy="42566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2DB022-E5D7-3E2A-944B-676E2B59AC7D}"/>
              </a:ext>
            </a:extLst>
          </p:cNvPr>
          <p:cNvSpPr txBox="1"/>
          <p:nvPr/>
        </p:nvSpPr>
        <p:spPr>
          <a:xfrm>
            <a:off x="5341480" y="4762190"/>
            <a:ext cx="161596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 S1        S2      S3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ACBC288-3954-2D4E-0D7A-AA34E4698CF4}"/>
              </a:ext>
            </a:extLst>
          </p:cNvPr>
          <p:cNvCxnSpPr>
            <a:cxnSpLocks/>
          </p:cNvCxnSpPr>
          <p:nvPr/>
        </p:nvCxnSpPr>
        <p:spPr>
          <a:xfrm flipV="1">
            <a:off x="5604641" y="4508938"/>
            <a:ext cx="0" cy="253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6EA0CCD-7FAE-0C5C-84CB-D546EA5CFB15}"/>
              </a:ext>
            </a:extLst>
          </p:cNvPr>
          <p:cNvCxnSpPr>
            <a:cxnSpLocks/>
          </p:cNvCxnSpPr>
          <p:nvPr/>
        </p:nvCxnSpPr>
        <p:spPr>
          <a:xfrm flipV="1">
            <a:off x="6152089" y="4530093"/>
            <a:ext cx="0" cy="253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0079B42-7D82-A3AC-C8AE-6E19876309C7}"/>
              </a:ext>
            </a:extLst>
          </p:cNvPr>
          <p:cNvCxnSpPr>
            <a:cxnSpLocks/>
          </p:cNvCxnSpPr>
          <p:nvPr/>
        </p:nvCxnSpPr>
        <p:spPr>
          <a:xfrm flipV="1">
            <a:off x="6705600" y="4508938"/>
            <a:ext cx="0" cy="253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oogle Shape;324;p42">
            <a:extLst>
              <a:ext uri="{FF2B5EF4-FFF2-40B4-BE49-F238E27FC236}">
                <a16:creationId xmlns:a16="http://schemas.microsoft.com/office/drawing/2014/main" id="{061B1968-43D5-385E-52F2-5824CE66277C}"/>
              </a:ext>
            </a:extLst>
          </p:cNvPr>
          <p:cNvCxnSpPr/>
          <p:nvPr/>
        </p:nvCxnSpPr>
        <p:spPr>
          <a:xfrm>
            <a:off x="-130800" y="750220"/>
            <a:ext cx="4702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4481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D9113B5-FFEB-E789-5FD5-07D8E8C7A4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911615-AA84-6451-0F2F-90C8574FC721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3AF8AB2-9ADA-5B51-C7F2-97C223C5E70C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CDCFDBD-EF53-3E2D-6A06-6EA96E84F0B1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DFE474F-0F70-B846-2BB6-2928CD6C7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F5312CA-CE31-E5CD-6A8D-E3A27D7B58BA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1F226A-3399-A5EF-3A4F-20D72ACC6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860" y="301090"/>
            <a:ext cx="7861704" cy="375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299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E3AF8AB2-9ADA-5B51-C7F2-97C223C5E70C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204253" y="1026025"/>
            <a:ext cx="8348540" cy="2933195"/>
          </a:xfrm>
        </p:spPr>
        <p:txBody>
          <a:bodyPr/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Lora" pitchFamily="2" charset="0"/>
              </a:rPr>
              <a:t>Gower distance is a measure of the closeness between 2 records.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Lora" pitchFamily="2" charset="0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Lora" pitchFamily="2" charset="0"/>
              </a:rPr>
              <a:t>These records can be combination of logical, numerical, categorical or text data.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Lora" pitchFamily="2" charset="0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Lora" pitchFamily="2" charset="0"/>
              </a:rPr>
              <a:t>In the case of categorical variables, Gower distance is calculated as follows: </a:t>
            </a:r>
          </a:p>
          <a:p>
            <a:pPr marL="114300" indent="0">
              <a:buClr>
                <a:schemeClr val="tx1"/>
              </a:buClr>
            </a:pPr>
            <a:endParaRPr lang="en-US" dirty="0">
              <a:solidFill>
                <a:schemeClr val="tx1"/>
              </a:solidFill>
              <a:latin typeface="Lora" pitchFamily="2" charset="0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Lora" pitchFamily="2" charset="0"/>
              </a:rPr>
              <a:t>Example: 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Lora" pitchFamily="2" charset="0"/>
            </a:endParaRPr>
          </a:p>
          <a:p>
            <a:r>
              <a:rPr lang="en-US" dirty="0"/>
              <a:t>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DFE474F-0F70-B846-2BB6-2928CD6C7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10" y="114228"/>
            <a:ext cx="7704000" cy="572700"/>
          </a:xfrm>
        </p:spPr>
        <p:txBody>
          <a:bodyPr/>
          <a:lstStyle/>
          <a:p>
            <a:r>
              <a:rPr lang="en-IN" sz="2900" b="0" i="0" u="none" strike="noStrike" dirty="0">
                <a:solidFill>
                  <a:srgbClr val="3D4246"/>
                </a:solidFill>
                <a:effectLst/>
                <a:latin typeface="Lora" pitchFamily="2" charset="0"/>
              </a:rPr>
              <a:t>GOWER DISTANCE</a:t>
            </a:r>
            <a:endParaRPr lang="en-IN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F5312CA-CE31-E5CD-6A8D-E3A27D7B58BA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IN"/>
          </a:p>
        </p:txBody>
      </p:sp>
      <p:cxnSp>
        <p:nvCxnSpPr>
          <p:cNvPr id="8" name="Google Shape;324;p42">
            <a:extLst>
              <a:ext uri="{FF2B5EF4-FFF2-40B4-BE49-F238E27FC236}">
                <a16:creationId xmlns:a16="http://schemas.microsoft.com/office/drawing/2014/main" id="{5BC3135F-79F1-5177-5C53-561104076763}"/>
              </a:ext>
            </a:extLst>
          </p:cNvPr>
          <p:cNvCxnSpPr/>
          <p:nvPr/>
        </p:nvCxnSpPr>
        <p:spPr>
          <a:xfrm>
            <a:off x="-990021" y="774997"/>
            <a:ext cx="4702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3632946-34C3-C76B-AD90-FA4201107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099" y="3353492"/>
            <a:ext cx="9187244" cy="798997"/>
          </a:xfrm>
          <a:prstGeom prst="rect">
            <a:avLst/>
          </a:prstGeom>
        </p:spPr>
      </p:pic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D5150B2B-EA77-1B0F-C526-D6502D6D29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43615"/>
              </p:ext>
            </p:extLst>
          </p:nvPr>
        </p:nvGraphicFramePr>
        <p:xfrm>
          <a:off x="1899745" y="2313579"/>
          <a:ext cx="2790498" cy="609600"/>
        </p:xfrm>
        <a:graphic>
          <a:graphicData uri="http://schemas.openxmlformats.org/drawingml/2006/table">
            <a:tbl>
              <a:tblPr firstRow="1" bandRow="1">
                <a:tableStyleId>{2890D914-7478-4329-9DFC-A0DD6F333BE7}</a:tableStyleId>
              </a:tblPr>
              <a:tblGrid>
                <a:gridCol w="930166">
                  <a:extLst>
                    <a:ext uri="{9D8B030D-6E8A-4147-A177-3AD203B41FA5}">
                      <a16:colId xmlns:a16="http://schemas.microsoft.com/office/drawing/2014/main" val="1564145102"/>
                    </a:ext>
                  </a:extLst>
                </a:gridCol>
                <a:gridCol w="930166">
                  <a:extLst>
                    <a:ext uri="{9D8B030D-6E8A-4147-A177-3AD203B41FA5}">
                      <a16:colId xmlns:a16="http://schemas.microsoft.com/office/drawing/2014/main" val="1820104351"/>
                    </a:ext>
                  </a:extLst>
                </a:gridCol>
                <a:gridCol w="930166">
                  <a:extLst>
                    <a:ext uri="{9D8B030D-6E8A-4147-A177-3AD203B41FA5}">
                      <a16:colId xmlns:a16="http://schemas.microsoft.com/office/drawing/2014/main" val="2540705947"/>
                    </a:ext>
                  </a:extLst>
                </a:gridCol>
              </a:tblGrid>
              <a:tr h="30026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272968"/>
                  </a:ext>
                </a:extLst>
              </a:tr>
              <a:tr h="30026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021069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8BF61CD-5D9B-471C-87F0-D2D2C4F9B8E1}"/>
              </a:ext>
            </a:extLst>
          </p:cNvPr>
          <p:cNvSpPr txBox="1"/>
          <p:nvPr/>
        </p:nvSpPr>
        <p:spPr>
          <a:xfrm>
            <a:off x="4847898" y="2313579"/>
            <a:ext cx="1773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Lora" pitchFamily="2" charset="0"/>
              </a:rPr>
              <a:t>Distance = ½ =0.5</a:t>
            </a:r>
          </a:p>
        </p:txBody>
      </p:sp>
    </p:spTree>
    <p:extLst>
      <p:ext uri="{BB962C8B-B14F-4D97-AF65-F5344CB8AC3E}">
        <p14:creationId xmlns:p14="http://schemas.microsoft.com/office/powerpoint/2010/main" val="317832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E3AF8AB2-9ADA-5B51-C7F2-97C223C5E70C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20910" y="993787"/>
            <a:ext cx="8348540" cy="2718992"/>
          </a:xfrm>
        </p:spPr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Lora" pitchFamily="2" charset="0"/>
              </a:rPr>
              <a:t>A dissimilarity matrix  is a square matrix that represents the dissimilarity or distance between pairs of objects in a dataset.</a:t>
            </a:r>
          </a:p>
          <a:p>
            <a:pPr marL="114300" indent="0" rtl="0" fontAlgn="base"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endParaRPr lang="en-US" sz="1400" b="0" i="0" u="none" strike="noStrike" dirty="0">
              <a:solidFill>
                <a:srgbClr val="000000"/>
              </a:solidFill>
              <a:effectLst/>
              <a:latin typeface="Lora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400" b="0" i="0" u="none" strike="noStrike" dirty="0">
              <a:solidFill>
                <a:srgbClr val="000000"/>
              </a:solidFill>
              <a:effectLst/>
              <a:latin typeface="Lora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Lora" pitchFamily="2" charset="0"/>
              </a:rPr>
              <a:t>Each element of the matrix represents the distance between two objects, which can be computed using various distance metrics.</a:t>
            </a:r>
          </a:p>
          <a:p>
            <a:endParaRPr lang="en-I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DFE474F-0F70-B846-2BB6-2928CD6C7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10" y="187495"/>
            <a:ext cx="7704000" cy="572700"/>
          </a:xfrm>
        </p:spPr>
        <p:txBody>
          <a:bodyPr/>
          <a:lstStyle/>
          <a:p>
            <a:r>
              <a:rPr lang="en-IN" dirty="0"/>
              <a:t>DISSIMILARITY MATRIX THEORY</a:t>
            </a:r>
          </a:p>
        </p:txBody>
      </p:sp>
      <p:cxnSp>
        <p:nvCxnSpPr>
          <p:cNvPr id="8" name="Google Shape;324;p42">
            <a:extLst>
              <a:ext uri="{FF2B5EF4-FFF2-40B4-BE49-F238E27FC236}">
                <a16:creationId xmlns:a16="http://schemas.microsoft.com/office/drawing/2014/main" id="{5BC3135F-79F1-5177-5C53-561104076763}"/>
              </a:ext>
            </a:extLst>
          </p:cNvPr>
          <p:cNvCxnSpPr/>
          <p:nvPr/>
        </p:nvCxnSpPr>
        <p:spPr>
          <a:xfrm>
            <a:off x="-59854" y="838058"/>
            <a:ext cx="4702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36265504"/>
      </p:ext>
    </p:extLst>
  </p:cSld>
  <p:clrMapOvr>
    <a:masterClrMapping/>
  </p:clrMapOvr>
</p:sld>
</file>

<file path=ppt/theme/theme1.xml><?xml version="1.0" encoding="utf-8"?>
<a:theme xmlns:a="http://schemas.openxmlformats.org/drawingml/2006/main" name="Canadian Family Day by Slidesgo">
  <a:themeElements>
    <a:clrScheme name="Simple Light">
      <a:dk1>
        <a:srgbClr val="3D4246"/>
      </a:dk1>
      <a:lt1>
        <a:srgbClr val="FFFDF9"/>
      </a:lt1>
      <a:dk2>
        <a:srgbClr val="94918F"/>
      </a:dk2>
      <a:lt2>
        <a:srgbClr val="FFFFFF"/>
      </a:lt2>
      <a:accent1>
        <a:srgbClr val="9FAFA4"/>
      </a:accent1>
      <a:accent2>
        <a:srgbClr val="94918F"/>
      </a:accent2>
      <a:accent3>
        <a:srgbClr val="3D4246"/>
      </a:accent3>
      <a:accent4>
        <a:srgbClr val="F3C09C"/>
      </a:accent4>
      <a:accent5>
        <a:srgbClr val="FFFFFF"/>
      </a:accent5>
      <a:accent6>
        <a:srgbClr val="FFFFFF"/>
      </a:accent6>
      <a:hlink>
        <a:srgbClr val="A8A6A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1438</TotalTime>
  <Words>985</Words>
  <Application>Microsoft Office PowerPoint</Application>
  <PresentationFormat>On-screen Show (16:9)</PresentationFormat>
  <Paragraphs>276</Paragraphs>
  <Slides>36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Roboto</vt:lpstr>
      <vt:lpstr>Fira Sans Extra Condensed Medium</vt:lpstr>
      <vt:lpstr>Courier New</vt:lpstr>
      <vt:lpstr>Lora</vt:lpstr>
      <vt:lpstr>Calibri</vt:lpstr>
      <vt:lpstr>Cambria Math</vt:lpstr>
      <vt:lpstr>Wingdings</vt:lpstr>
      <vt:lpstr>Nunito</vt:lpstr>
      <vt:lpstr>Arial</vt:lpstr>
      <vt:lpstr>Canadian Family Day by Slidesgo</vt:lpstr>
      <vt:lpstr>ANAMOLY DETECTION: EXAM RESPONSES</vt:lpstr>
      <vt:lpstr>OFFLINE  EXAMINATION</vt:lpstr>
      <vt:lpstr>OBJECTIVES</vt:lpstr>
      <vt:lpstr>OFFLINE EXAMINATION ANALYSIS</vt:lpstr>
      <vt:lpstr>DATA DESCRIPTION</vt:lpstr>
      <vt:lpstr>SEATING ARRANGEMENT</vt:lpstr>
      <vt:lpstr>PowerPoint Presentation</vt:lpstr>
      <vt:lpstr>GOWER DISTANCE</vt:lpstr>
      <vt:lpstr>DISSIMILARITY MATRIX THEORY</vt:lpstr>
      <vt:lpstr>HIERARCHICAL CLUSTERING</vt:lpstr>
      <vt:lpstr>WARD’s METHOD</vt:lpstr>
      <vt:lpstr> DATA ANALYSIS</vt:lpstr>
      <vt:lpstr>ON  DATA WITH ALL TYPE OF QUESTIONS</vt:lpstr>
      <vt:lpstr>PowerPoint Presentation</vt:lpstr>
      <vt:lpstr>PowerPoint Presentation</vt:lpstr>
      <vt:lpstr>PowerPoint Presentation</vt:lpstr>
      <vt:lpstr>OUTPUT FOR EASY QUESTIONS</vt:lpstr>
      <vt:lpstr>PowerPoint Presentation</vt:lpstr>
      <vt:lpstr>PowerPoint Presentation</vt:lpstr>
      <vt:lpstr>PowerPoint Presentation</vt:lpstr>
      <vt:lpstr>RESULTS:</vt:lpstr>
      <vt:lpstr>ONLINE EXAMINATION ANALYSIS</vt:lpstr>
      <vt:lpstr>DATA DESCRIPTION</vt:lpstr>
      <vt:lpstr>DATA PRE-PROCESSING</vt:lpstr>
      <vt:lpstr>EXAMPLE FOR TF - IDF</vt:lpstr>
      <vt:lpstr>TF-IDF RESULTS</vt:lpstr>
      <vt:lpstr>PowerPoint Presentation</vt:lpstr>
      <vt:lpstr>PowerPoint Presentation</vt:lpstr>
      <vt:lpstr>THE COSINE SIMILARITY</vt:lpstr>
      <vt:lpstr>Results : Cosine Similarity</vt:lpstr>
      <vt:lpstr>Ex.- Student ID’s with Similarity 90.95</vt:lpstr>
      <vt:lpstr>CONCLUSION</vt:lpstr>
      <vt:lpstr>LIMITATIONS</vt:lpstr>
      <vt:lpstr>UPCOMING UPDATES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CANADIAN FAMILY DAY</dc:title>
  <dc:creator>HRUSHIKESH CHAVAN</dc:creator>
  <cp:lastModifiedBy>Shruti Jagdale</cp:lastModifiedBy>
  <cp:revision>43</cp:revision>
  <dcterms:modified xsi:type="dcterms:W3CDTF">2023-04-22T15:39:19Z</dcterms:modified>
</cp:coreProperties>
</file>